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</p:sldIdLst>
  <p:sldSz cx="10693400" cy="15125700"/>
  <p:notesSz cx="10693400" cy="15125700"/>
  <p:embeddedFontLst>
    <p:embeddedFont>
      <p:font typeface="Barlow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116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F3238-52B5-43D7-A702-C4850C2C3BB9}" v="34" dt="2024-03-28T00:36:32.6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1"/>
    <p:restoredTop sz="94694"/>
  </p:normalViewPr>
  <p:slideViewPr>
    <p:cSldViewPr>
      <p:cViewPr varScale="1">
        <p:scale>
          <a:sx n="27" d="100"/>
          <a:sy n="27" d="100"/>
        </p:scale>
        <p:origin x="22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Miguel Nunes" userId="a5e18b14-f03b-4782-b623-956f4e622528" providerId="ADAL" clId="{FF3F3238-52B5-43D7-A702-C4850C2C3BB9}"/>
    <pc:docChg chg="custSel delSld modSld">
      <pc:chgData name="Nuno Miguel Nunes" userId="a5e18b14-f03b-4782-b623-956f4e622528" providerId="ADAL" clId="{FF3F3238-52B5-43D7-A702-C4850C2C3BB9}" dt="2024-03-28T00:36:41.833" v="122" actId="34135"/>
      <pc:docMkLst>
        <pc:docMk/>
      </pc:docMkLst>
      <pc:sldChg chg="del">
        <pc:chgData name="Nuno Miguel Nunes" userId="a5e18b14-f03b-4782-b623-956f4e622528" providerId="ADAL" clId="{FF3F3238-52B5-43D7-A702-C4850C2C3BB9}" dt="2024-03-27T22:19:08.926" v="3" actId="47"/>
        <pc:sldMkLst>
          <pc:docMk/>
          <pc:sldMk cId="0" sldId="268"/>
        </pc:sldMkLst>
      </pc:sldChg>
      <pc:sldChg chg="del">
        <pc:chgData name="Nuno Miguel Nunes" userId="a5e18b14-f03b-4782-b623-956f4e622528" providerId="ADAL" clId="{FF3F3238-52B5-43D7-A702-C4850C2C3BB9}" dt="2024-03-27T22:21:30.060" v="24" actId="47"/>
        <pc:sldMkLst>
          <pc:docMk/>
          <pc:sldMk cId="0" sldId="269"/>
        </pc:sldMkLst>
      </pc:sldChg>
      <pc:sldChg chg="del">
        <pc:chgData name="Nuno Miguel Nunes" userId="a5e18b14-f03b-4782-b623-956f4e622528" providerId="ADAL" clId="{FF3F3238-52B5-43D7-A702-C4850C2C3BB9}" dt="2024-03-27T22:21:31.331" v="25" actId="47"/>
        <pc:sldMkLst>
          <pc:docMk/>
          <pc:sldMk cId="0" sldId="270"/>
        </pc:sldMkLst>
      </pc:sldChg>
      <pc:sldChg chg="addSp delSp modSp mod">
        <pc:chgData name="Nuno Miguel Nunes" userId="a5e18b14-f03b-4782-b623-956f4e622528" providerId="ADAL" clId="{FF3F3238-52B5-43D7-A702-C4850C2C3BB9}" dt="2024-03-28T00:36:41.833" v="122" actId="34135"/>
        <pc:sldMkLst>
          <pc:docMk/>
          <pc:sldMk cId="0" sldId="271"/>
        </pc:sldMkLst>
        <pc:spChg chg="add mod">
          <ac:chgData name="Nuno Miguel Nunes" userId="a5e18b14-f03b-4782-b623-956f4e622528" providerId="ADAL" clId="{FF3F3238-52B5-43D7-A702-C4850C2C3BB9}" dt="2024-03-28T00:36:41.833" v="122" actId="34135"/>
          <ac:spMkLst>
            <pc:docMk/>
            <pc:sldMk cId="0" sldId="271"/>
            <ac:spMk id="2" creationId="{5D8AC9A5-A529-BED3-310C-CA4AD8B6A894}"/>
          </ac:spMkLst>
        </pc:spChg>
        <pc:spChg chg="mod">
          <ac:chgData name="Nuno Miguel Nunes" userId="a5e18b14-f03b-4782-b623-956f4e622528" providerId="ADAL" clId="{FF3F3238-52B5-43D7-A702-C4850C2C3BB9}" dt="2024-03-27T22:18:54.439" v="2" actId="207"/>
          <ac:spMkLst>
            <pc:docMk/>
            <pc:sldMk cId="0" sldId="271"/>
            <ac:spMk id="3" creationId="{00000000-0000-0000-0000-000000000000}"/>
          </ac:spMkLst>
        </pc:spChg>
        <pc:spChg chg="del mod">
          <ac:chgData name="Nuno Miguel Nunes" userId="a5e18b14-f03b-4782-b623-956f4e622528" providerId="ADAL" clId="{FF3F3238-52B5-43D7-A702-C4850C2C3BB9}" dt="2024-03-28T00:32:32.270" v="80" actId="478"/>
          <ac:spMkLst>
            <pc:docMk/>
            <pc:sldMk cId="0" sldId="271"/>
            <ac:spMk id="4" creationId="{00000000-0000-0000-0000-000000000000}"/>
          </ac:spMkLst>
        </pc:spChg>
        <pc:spChg chg="mod">
          <ac:chgData name="Nuno Miguel Nunes" userId="a5e18b14-f03b-4782-b623-956f4e622528" providerId="ADAL" clId="{FF3F3238-52B5-43D7-A702-C4850C2C3BB9}" dt="2024-03-27T22:18:13.338" v="0" actId="207"/>
          <ac:spMkLst>
            <pc:docMk/>
            <pc:sldMk cId="0" sldId="271"/>
            <ac:spMk id="5" creationId="{00000000-0000-0000-0000-000000000000}"/>
          </ac:spMkLst>
        </pc:spChg>
        <pc:spChg chg="del">
          <ac:chgData name="Nuno Miguel Nunes" userId="a5e18b14-f03b-4782-b623-956f4e622528" providerId="ADAL" clId="{FF3F3238-52B5-43D7-A702-C4850C2C3BB9}" dt="2024-03-28T00:32:45.322" v="84" actId="478"/>
          <ac:spMkLst>
            <pc:docMk/>
            <pc:sldMk cId="0" sldId="271"/>
            <ac:spMk id="8" creationId="{00000000-0000-0000-0000-000000000000}"/>
          </ac:spMkLst>
        </pc:spChg>
        <pc:spChg chg="add mod">
          <ac:chgData name="Nuno Miguel Nunes" userId="a5e18b14-f03b-4782-b623-956f4e622528" providerId="ADAL" clId="{FF3F3238-52B5-43D7-A702-C4850C2C3BB9}" dt="2024-03-28T00:32:49.548" v="85"/>
          <ac:spMkLst>
            <pc:docMk/>
            <pc:sldMk cId="0" sldId="271"/>
            <ac:spMk id="9" creationId="{C7BBC045-1F77-2733-D277-DE64ED5335AB}"/>
          </ac:spMkLst>
        </pc:spChg>
        <pc:spChg chg="add mod">
          <ac:chgData name="Nuno Miguel Nunes" userId="a5e18b14-f03b-4782-b623-956f4e622528" providerId="ADAL" clId="{FF3F3238-52B5-43D7-A702-C4850C2C3BB9}" dt="2024-03-28T00:32:55.706" v="86"/>
          <ac:spMkLst>
            <pc:docMk/>
            <pc:sldMk cId="0" sldId="271"/>
            <ac:spMk id="11" creationId="{32AC9E1B-FC5F-802E-28EE-9E41B6CC72E5}"/>
          </ac:spMkLst>
        </pc:spChg>
        <pc:spChg chg="del">
          <ac:chgData name="Nuno Miguel Nunes" userId="a5e18b14-f03b-4782-b623-956f4e622528" providerId="ADAL" clId="{FF3F3238-52B5-43D7-A702-C4850C2C3BB9}" dt="2024-03-28T00:32:45.322" v="84" actId="478"/>
          <ac:spMkLst>
            <pc:docMk/>
            <pc:sldMk cId="0" sldId="271"/>
            <ac:spMk id="12" creationId="{00000000-0000-0000-0000-000000000000}"/>
          </ac:spMkLst>
        </pc:spChg>
        <pc:spChg chg="add mod">
          <ac:chgData name="Nuno Miguel Nunes" userId="a5e18b14-f03b-4782-b623-956f4e622528" providerId="ADAL" clId="{FF3F3238-52B5-43D7-A702-C4850C2C3BB9}" dt="2024-03-28T00:32:55.706" v="86"/>
          <ac:spMkLst>
            <pc:docMk/>
            <pc:sldMk cId="0" sldId="271"/>
            <ac:spMk id="13" creationId="{541C7ADB-1673-1821-238B-1952BB0D6760}"/>
          </ac:spMkLst>
        </pc:spChg>
        <pc:spChg chg="del">
          <ac:chgData name="Nuno Miguel Nunes" userId="a5e18b14-f03b-4782-b623-956f4e622528" providerId="ADAL" clId="{FF3F3238-52B5-43D7-A702-C4850C2C3BB9}" dt="2024-03-28T00:32:43.329" v="83" actId="478"/>
          <ac:spMkLst>
            <pc:docMk/>
            <pc:sldMk cId="0" sldId="271"/>
            <ac:spMk id="14" creationId="{15D527F7-5E47-A3D3-B07D-C023B1E2D193}"/>
          </ac:spMkLst>
        </pc:spChg>
        <pc:picChg chg="add mod ord">
          <ac:chgData name="Nuno Miguel Nunes" userId="a5e18b14-f03b-4782-b623-956f4e622528" providerId="ADAL" clId="{FF3F3238-52B5-43D7-A702-C4850C2C3BB9}" dt="2024-03-27T22:20:08.778" v="14" actId="34135"/>
          <ac:picMkLst>
            <pc:docMk/>
            <pc:sldMk cId="0" sldId="271"/>
            <ac:picMk id="7" creationId="{C000E600-F94A-2924-F6D2-A4D0743246E1}"/>
          </ac:picMkLst>
        </pc:picChg>
        <pc:picChg chg="add mod">
          <ac:chgData name="Nuno Miguel Nunes" userId="a5e18b14-f03b-4782-b623-956f4e622528" providerId="ADAL" clId="{FF3F3238-52B5-43D7-A702-C4850C2C3BB9}" dt="2024-03-28T00:33:13.797" v="91" actId="34135"/>
          <ac:picMkLst>
            <pc:docMk/>
            <pc:sldMk cId="0" sldId="271"/>
            <ac:picMk id="10" creationId="{03D089AA-1229-4DEA-B778-B40059D986A9}"/>
          </ac:picMkLst>
        </pc:picChg>
        <pc:picChg chg="del mod">
          <ac:chgData name="Nuno Miguel Nunes" userId="a5e18b14-f03b-4782-b623-956f4e622528" providerId="ADAL" clId="{FF3F3238-52B5-43D7-A702-C4850C2C3BB9}" dt="2024-03-27T22:21:11.528" v="22" actId="478"/>
          <ac:picMkLst>
            <pc:docMk/>
            <pc:sldMk cId="0" sldId="271"/>
            <ac:picMk id="13" creationId="{54AB5190-F0A0-3D16-05BF-B412043B75D2}"/>
          </ac:picMkLst>
        </pc:picChg>
        <pc:picChg chg="add del mod">
          <ac:chgData name="Nuno Miguel Nunes" userId="a5e18b14-f03b-4782-b623-956f4e622528" providerId="ADAL" clId="{FF3F3238-52B5-43D7-A702-C4850C2C3BB9}" dt="2024-03-28T00:33:11.717" v="90" actId="478"/>
          <ac:picMkLst>
            <pc:docMk/>
            <pc:sldMk cId="0" sldId="271"/>
            <ac:picMk id="15" creationId="{E63554D4-787D-D909-C1C4-BA48101D1CBE}"/>
          </ac:picMkLst>
        </pc:picChg>
        <pc:picChg chg="del mod">
          <ac:chgData name="Nuno Miguel Nunes" userId="a5e18b14-f03b-4782-b623-956f4e622528" providerId="ADAL" clId="{FF3F3238-52B5-43D7-A702-C4850C2C3BB9}" dt="2024-03-27T22:20:06.427" v="13" actId="478"/>
          <ac:picMkLst>
            <pc:docMk/>
            <pc:sldMk cId="0" sldId="271"/>
            <ac:picMk id="16" creationId="{8BFF6994-1F6A-D82B-2F24-62353D2DD1D8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8T00:34:47.952" v="103" actId="34135"/>
        <pc:sldMkLst>
          <pc:docMk/>
          <pc:sldMk cId="0" sldId="272"/>
        </pc:sldMkLst>
        <pc:spChg chg="del">
          <ac:chgData name="Nuno Miguel Nunes" userId="a5e18b14-f03b-4782-b623-956f4e622528" providerId="ADAL" clId="{FF3F3238-52B5-43D7-A702-C4850C2C3BB9}" dt="2024-03-28T00:34:28.088" v="97" actId="478"/>
          <ac:spMkLst>
            <pc:docMk/>
            <pc:sldMk cId="0" sldId="272"/>
            <ac:spMk id="2" creationId="{7469116A-8C46-B6D6-F7FC-03AA12597595}"/>
          </ac:spMkLst>
        </pc:spChg>
        <pc:spChg chg="del">
          <ac:chgData name="Nuno Miguel Nunes" userId="a5e18b14-f03b-4782-b623-956f4e622528" providerId="ADAL" clId="{FF3F3238-52B5-43D7-A702-C4850C2C3BB9}" dt="2024-03-28T00:34:28.088" v="97" actId="478"/>
          <ac:spMkLst>
            <pc:docMk/>
            <pc:sldMk cId="0" sldId="272"/>
            <ac:spMk id="3" creationId="{4326480D-B286-046E-B9F8-430B816B6417}"/>
          </ac:spMkLst>
        </pc:spChg>
        <pc:spChg chg="mod">
          <ac:chgData name="Nuno Miguel Nunes" userId="a5e18b14-f03b-4782-b623-956f4e622528" providerId="ADAL" clId="{FF3F3238-52B5-43D7-A702-C4850C2C3BB9}" dt="2024-03-27T22:21:48.985" v="26" actId="207"/>
          <ac:spMkLst>
            <pc:docMk/>
            <pc:sldMk cId="0" sldId="272"/>
            <ac:spMk id="4" creationId="{8F517704-21A8-A478-A617-35304AFF6A1F}"/>
          </ac:spMkLst>
        </pc:spChg>
        <pc:spChg chg="add mod">
          <ac:chgData name="Nuno Miguel Nunes" userId="a5e18b14-f03b-4782-b623-956f4e622528" providerId="ADAL" clId="{FF3F3238-52B5-43D7-A702-C4850C2C3BB9}" dt="2024-03-28T00:34:23.202" v="95"/>
          <ac:spMkLst>
            <pc:docMk/>
            <pc:sldMk cId="0" sldId="272"/>
            <ac:spMk id="8" creationId="{8BD56C12-1589-A7D8-3530-5433AD52556F}"/>
          </ac:spMkLst>
        </pc:spChg>
        <pc:spChg chg="add del mod">
          <ac:chgData name="Nuno Miguel Nunes" userId="a5e18b14-f03b-4782-b623-956f4e622528" providerId="ADAL" clId="{FF3F3238-52B5-43D7-A702-C4850C2C3BB9}" dt="2024-03-27T23:15:18.200" v="76" actId="478"/>
          <ac:spMkLst>
            <pc:docMk/>
            <pc:sldMk cId="0" sldId="272"/>
            <ac:spMk id="8" creationId="{CAF926E7-6408-4E94-4C56-39A12CA9689C}"/>
          </ac:spMkLst>
        </pc:spChg>
        <pc:spChg chg="add mod">
          <ac:chgData name="Nuno Miguel Nunes" userId="a5e18b14-f03b-4782-b623-956f4e622528" providerId="ADAL" clId="{FF3F3238-52B5-43D7-A702-C4850C2C3BB9}" dt="2024-03-27T23:15:21.609" v="78" actId="34135"/>
          <ac:spMkLst>
            <pc:docMk/>
            <pc:sldMk cId="0" sldId="272"/>
            <ac:spMk id="9" creationId="{A58BCEB3-DEC3-73E5-24BC-D1467FDC32E7}"/>
          </ac:spMkLst>
        </pc:spChg>
        <pc:spChg chg="add mod">
          <ac:chgData name="Nuno Miguel Nunes" userId="a5e18b14-f03b-4782-b623-956f4e622528" providerId="ADAL" clId="{FF3F3238-52B5-43D7-A702-C4850C2C3BB9}" dt="2024-03-28T00:34:33.148" v="98"/>
          <ac:spMkLst>
            <pc:docMk/>
            <pc:sldMk cId="0" sldId="272"/>
            <ac:spMk id="10" creationId="{41638C7E-FFA1-02A1-9A1D-344027B82DC1}"/>
          </ac:spMkLst>
        </pc:spChg>
        <pc:spChg chg="add mod">
          <ac:chgData name="Nuno Miguel Nunes" userId="a5e18b14-f03b-4782-b623-956f4e622528" providerId="ADAL" clId="{FF3F3238-52B5-43D7-A702-C4850C2C3BB9}" dt="2024-03-28T00:34:33.148" v="98"/>
          <ac:spMkLst>
            <pc:docMk/>
            <pc:sldMk cId="0" sldId="272"/>
            <ac:spMk id="11" creationId="{EF94A74D-2B34-1895-C624-5E7FFFD37243}"/>
          </ac:spMkLst>
        </pc:spChg>
        <pc:spChg chg="del">
          <ac:chgData name="Nuno Miguel Nunes" userId="a5e18b14-f03b-4782-b623-956f4e622528" providerId="ADAL" clId="{FF3F3238-52B5-43D7-A702-C4850C2C3BB9}" dt="2024-03-28T00:34:25.463" v="96" actId="478"/>
          <ac:spMkLst>
            <pc:docMk/>
            <pc:sldMk cId="0" sldId="272"/>
            <ac:spMk id="17" creationId="{BF8D0990-CEFB-5396-EE98-2FE0C2964723}"/>
          </ac:spMkLst>
        </pc:spChg>
        <pc:spChg chg="mod">
          <ac:chgData name="Nuno Miguel Nunes" userId="a5e18b14-f03b-4782-b623-956f4e622528" providerId="ADAL" clId="{FF3F3238-52B5-43D7-A702-C4850C2C3BB9}" dt="2024-03-27T22:21:53.823" v="27" actId="207"/>
          <ac:spMkLst>
            <pc:docMk/>
            <pc:sldMk cId="0" sldId="272"/>
            <ac:spMk id="22" creationId="{F74824B2-62AE-04B0-BCFF-C863965DD5A4}"/>
          </ac:spMkLst>
        </pc:spChg>
        <pc:spChg chg="del mod">
          <ac:chgData name="Nuno Miguel Nunes" userId="a5e18b14-f03b-4782-b623-956f4e622528" providerId="ADAL" clId="{FF3F3238-52B5-43D7-A702-C4850C2C3BB9}" dt="2024-03-27T23:12:59.554" v="71" actId="478"/>
          <ac:spMkLst>
            <pc:docMk/>
            <pc:sldMk cId="0" sldId="272"/>
            <ac:spMk id="23" creationId="{9DFCB0EE-548B-73A2-B0AA-4669A8773A55}"/>
          </ac:spMkLst>
        </pc:spChg>
        <pc:picChg chg="add mod">
          <ac:chgData name="Nuno Miguel Nunes" userId="a5e18b14-f03b-4782-b623-956f4e622528" providerId="ADAL" clId="{FF3F3238-52B5-43D7-A702-C4850C2C3BB9}" dt="2024-03-28T00:34:47.952" v="103" actId="34135"/>
          <ac:picMkLst>
            <pc:docMk/>
            <pc:sldMk cId="0" sldId="272"/>
            <ac:picMk id="6" creationId="{FBEB6354-8D5F-0CF7-00AE-7B10F3A1D279}"/>
          </ac:picMkLst>
        </pc:picChg>
        <pc:picChg chg="add mod">
          <ac:chgData name="Nuno Miguel Nunes" userId="a5e18b14-f03b-4782-b623-956f4e622528" providerId="ADAL" clId="{FF3F3238-52B5-43D7-A702-C4850C2C3BB9}" dt="2024-03-27T22:22:33.471" v="36" actId="34135"/>
          <ac:picMkLst>
            <pc:docMk/>
            <pc:sldMk cId="0" sldId="272"/>
            <ac:picMk id="7" creationId="{E196CCEA-8F68-18F7-16F0-DABFED0230AD}"/>
          </ac:picMkLst>
        </pc:picChg>
        <pc:picChg chg="del mod">
          <ac:chgData name="Nuno Miguel Nunes" userId="a5e18b14-f03b-4782-b623-956f4e622528" providerId="ADAL" clId="{FF3F3238-52B5-43D7-A702-C4850C2C3BB9}" dt="2024-03-27T22:22:29.817" v="34" actId="478"/>
          <ac:picMkLst>
            <pc:docMk/>
            <pc:sldMk cId="0" sldId="272"/>
            <ac:picMk id="10" creationId="{3CA6C986-A8DB-0DAD-161F-21C49D750A00}"/>
          </ac:picMkLst>
        </pc:picChg>
        <pc:picChg chg="add del mod">
          <ac:chgData name="Nuno Miguel Nunes" userId="a5e18b14-f03b-4782-b623-956f4e622528" providerId="ADAL" clId="{FF3F3238-52B5-43D7-A702-C4850C2C3BB9}" dt="2024-03-28T00:34:46.077" v="102" actId="478"/>
          <ac:picMkLst>
            <pc:docMk/>
            <pc:sldMk cId="0" sldId="272"/>
            <ac:picMk id="12" creationId="{E4E78669-EA1F-84F1-B4F7-BFF3A5B1AA45}"/>
          </ac:picMkLst>
        </pc:picChg>
        <pc:picChg chg="del mod">
          <ac:chgData name="Nuno Miguel Nunes" userId="a5e18b14-f03b-4782-b623-956f4e622528" providerId="ADAL" clId="{FF3F3238-52B5-43D7-A702-C4850C2C3BB9}" dt="2024-03-27T22:22:06.488" v="30" actId="478"/>
          <ac:picMkLst>
            <pc:docMk/>
            <pc:sldMk cId="0" sldId="272"/>
            <ac:picMk id="24" creationId="{0EC52CB9-7E7C-37D5-856D-D5A4A0AE5606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8T00:35:58.686" v="113" actId="34135"/>
        <pc:sldMkLst>
          <pc:docMk/>
          <pc:sldMk cId="0" sldId="273"/>
        </pc:sldMkLst>
        <pc:spChg chg="add mod">
          <ac:chgData name="Nuno Miguel Nunes" userId="a5e18b14-f03b-4782-b623-956f4e622528" providerId="ADAL" clId="{FF3F3238-52B5-43D7-A702-C4850C2C3BB9}" dt="2024-03-28T00:35:37.186" v="106"/>
          <ac:spMkLst>
            <pc:docMk/>
            <pc:sldMk cId="0" sldId="273"/>
            <ac:spMk id="4" creationId="{D5D3AF38-C2A1-F3CD-6515-D860907747AD}"/>
          </ac:spMkLst>
        </pc:spChg>
        <pc:spChg chg="mod">
          <ac:chgData name="Nuno Miguel Nunes" userId="a5e18b14-f03b-4782-b623-956f4e622528" providerId="ADAL" clId="{FF3F3238-52B5-43D7-A702-C4850C2C3BB9}" dt="2024-03-27T22:22:55.533" v="37" actId="207"/>
          <ac:spMkLst>
            <pc:docMk/>
            <pc:sldMk cId="0" sldId="273"/>
            <ac:spMk id="6" creationId="{00000000-0000-0000-0000-000000000000}"/>
          </ac:spMkLst>
        </pc:spChg>
        <pc:spChg chg="add mod">
          <ac:chgData name="Nuno Miguel Nunes" userId="a5e18b14-f03b-4782-b623-956f4e622528" providerId="ADAL" clId="{FF3F3238-52B5-43D7-A702-C4850C2C3BB9}" dt="2024-03-28T00:35:44.869" v="108"/>
          <ac:spMkLst>
            <pc:docMk/>
            <pc:sldMk cId="0" sldId="273"/>
            <ac:spMk id="7" creationId="{470F8BA4-FA7A-79FA-2325-E532FB6A8E1F}"/>
          </ac:spMkLst>
        </pc:spChg>
        <pc:spChg chg="add mod">
          <ac:chgData name="Nuno Miguel Nunes" userId="a5e18b14-f03b-4782-b623-956f4e622528" providerId="ADAL" clId="{FF3F3238-52B5-43D7-A702-C4850C2C3BB9}" dt="2024-03-28T00:35:44.869" v="108"/>
          <ac:spMkLst>
            <pc:docMk/>
            <pc:sldMk cId="0" sldId="273"/>
            <ac:spMk id="8" creationId="{5C15A4DE-9005-0B22-46BB-7160023FBB58}"/>
          </ac:spMkLst>
        </pc:spChg>
        <pc:spChg chg="mod">
          <ac:chgData name="Nuno Miguel Nunes" userId="a5e18b14-f03b-4782-b623-956f4e622528" providerId="ADAL" clId="{FF3F3238-52B5-43D7-A702-C4850C2C3BB9}" dt="2024-03-27T22:22:59.915" v="38" actId="207"/>
          <ac:spMkLst>
            <pc:docMk/>
            <pc:sldMk cId="0" sldId="273"/>
            <ac:spMk id="10" creationId="{03E16110-5C72-9A33-A6ED-3374B5217551}"/>
          </ac:spMkLst>
        </pc:spChg>
        <pc:spChg chg="del">
          <ac:chgData name="Nuno Miguel Nunes" userId="a5e18b14-f03b-4782-b623-956f4e622528" providerId="ADAL" clId="{FF3F3238-52B5-43D7-A702-C4850C2C3BB9}" dt="2024-03-28T00:35:39.455" v="107" actId="478"/>
          <ac:spMkLst>
            <pc:docMk/>
            <pc:sldMk cId="0" sldId="273"/>
            <ac:spMk id="14" creationId="{4D0D3377-DA35-BD82-7FBD-B388899B89A1}"/>
          </ac:spMkLst>
        </pc:spChg>
        <pc:spChg chg="del">
          <ac:chgData name="Nuno Miguel Nunes" userId="a5e18b14-f03b-4782-b623-956f4e622528" providerId="ADAL" clId="{FF3F3238-52B5-43D7-A702-C4850C2C3BB9}" dt="2024-03-28T00:35:39.455" v="107" actId="478"/>
          <ac:spMkLst>
            <pc:docMk/>
            <pc:sldMk cId="0" sldId="273"/>
            <ac:spMk id="18" creationId="{98B93E8D-C3F9-CFA0-1F15-97D8E085A833}"/>
          </ac:spMkLst>
        </pc:spChg>
        <pc:spChg chg="del">
          <ac:chgData name="Nuno Miguel Nunes" userId="a5e18b14-f03b-4782-b623-956f4e622528" providerId="ADAL" clId="{FF3F3238-52B5-43D7-A702-C4850C2C3BB9}" dt="2024-03-28T00:35:36.251" v="105" actId="478"/>
          <ac:spMkLst>
            <pc:docMk/>
            <pc:sldMk cId="0" sldId="273"/>
            <ac:spMk id="19" creationId="{BCDF6DED-4514-6629-1D28-2080E1CD1485}"/>
          </ac:spMkLst>
        </pc:spChg>
        <pc:picChg chg="add mod">
          <ac:chgData name="Nuno Miguel Nunes" userId="a5e18b14-f03b-4782-b623-956f4e622528" providerId="ADAL" clId="{FF3F3238-52B5-43D7-A702-C4850C2C3BB9}" dt="2024-03-27T22:23:20.784" v="42" actId="34135"/>
          <ac:picMkLst>
            <pc:docMk/>
            <pc:sldMk cId="0" sldId="273"/>
            <ac:picMk id="3" creationId="{A1E5033C-AE69-98FF-C09C-5EF611F67D5D}"/>
          </ac:picMkLst>
        </pc:picChg>
        <pc:picChg chg="add mod">
          <ac:chgData name="Nuno Miguel Nunes" userId="a5e18b14-f03b-4782-b623-956f4e622528" providerId="ADAL" clId="{FF3F3238-52B5-43D7-A702-C4850C2C3BB9}" dt="2024-03-28T00:35:58.686" v="113" actId="34135"/>
          <ac:picMkLst>
            <pc:docMk/>
            <pc:sldMk cId="0" sldId="273"/>
            <ac:picMk id="5" creationId="{F1726638-3110-7CA1-BC96-0097FA1550D0}"/>
          </ac:picMkLst>
        </pc:picChg>
        <pc:picChg chg="add del mod">
          <ac:chgData name="Nuno Miguel Nunes" userId="a5e18b14-f03b-4782-b623-956f4e622528" providerId="ADAL" clId="{FF3F3238-52B5-43D7-A702-C4850C2C3BB9}" dt="2024-03-28T00:35:56.787" v="112" actId="478"/>
          <ac:picMkLst>
            <pc:docMk/>
            <pc:sldMk cId="0" sldId="273"/>
            <ac:picMk id="9" creationId="{0DB69CC4-ABA0-D61B-15E1-22867B723FAD}"/>
          </ac:picMkLst>
        </pc:picChg>
        <pc:picChg chg="del mod">
          <ac:chgData name="Nuno Miguel Nunes" userId="a5e18b14-f03b-4782-b623-956f4e622528" providerId="ADAL" clId="{FF3F3238-52B5-43D7-A702-C4850C2C3BB9}" dt="2024-03-27T22:23:57.959" v="50" actId="478"/>
          <ac:picMkLst>
            <pc:docMk/>
            <pc:sldMk cId="0" sldId="273"/>
            <ac:picMk id="12" creationId="{BAE6D495-19B0-B781-4996-75031E4E2061}"/>
          </ac:picMkLst>
        </pc:picChg>
        <pc:picChg chg="del mod">
          <ac:chgData name="Nuno Miguel Nunes" userId="a5e18b14-f03b-4782-b623-956f4e622528" providerId="ADAL" clId="{FF3F3238-52B5-43D7-A702-C4850C2C3BB9}" dt="2024-03-27T22:23:17.245" v="40" actId="478"/>
          <ac:picMkLst>
            <pc:docMk/>
            <pc:sldMk cId="0" sldId="273"/>
            <ac:picMk id="13" creationId="{1B89DAFE-39B3-8C68-F21C-CBD5F40AD8B9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8T00:36:26.548" v="118" actId="34135"/>
        <pc:sldMkLst>
          <pc:docMk/>
          <pc:sldMk cId="450788360" sldId="274"/>
        </pc:sldMkLst>
        <pc:spChg chg="add mod">
          <ac:chgData name="Nuno Miguel Nunes" userId="a5e18b14-f03b-4782-b623-956f4e622528" providerId="ADAL" clId="{FF3F3238-52B5-43D7-A702-C4850C2C3BB9}" dt="2024-03-28T00:36:23.417" v="117"/>
          <ac:spMkLst>
            <pc:docMk/>
            <pc:sldMk cId="450788360" sldId="274"/>
            <ac:spMk id="4" creationId="{AEE0475E-1B9D-B16D-1C51-F61F7FF94D32}"/>
          </ac:spMkLst>
        </pc:spChg>
        <pc:spChg chg="mod">
          <ac:chgData name="Nuno Miguel Nunes" userId="a5e18b14-f03b-4782-b623-956f4e622528" providerId="ADAL" clId="{FF3F3238-52B5-43D7-A702-C4850C2C3BB9}" dt="2024-03-27T22:25:10.561" v="52" actId="207"/>
          <ac:spMkLst>
            <pc:docMk/>
            <pc:sldMk cId="450788360" sldId="274"/>
            <ac:spMk id="6" creationId="{F763D630-C82A-EDE7-6620-6C1844EFC69F}"/>
          </ac:spMkLst>
        </pc:spChg>
        <pc:spChg chg="add mod">
          <ac:chgData name="Nuno Miguel Nunes" userId="a5e18b14-f03b-4782-b623-956f4e622528" providerId="ADAL" clId="{FF3F3238-52B5-43D7-A702-C4850C2C3BB9}" dt="2024-03-28T00:36:23.417" v="117"/>
          <ac:spMkLst>
            <pc:docMk/>
            <pc:sldMk cId="450788360" sldId="274"/>
            <ac:spMk id="8" creationId="{46C33726-4869-D790-CD15-BF638106073C}"/>
          </ac:spMkLst>
        </pc:spChg>
        <pc:spChg chg="add mod">
          <ac:chgData name="Nuno Miguel Nunes" userId="a5e18b14-f03b-4782-b623-956f4e622528" providerId="ADAL" clId="{FF3F3238-52B5-43D7-A702-C4850C2C3BB9}" dt="2024-03-28T00:36:23.417" v="117"/>
          <ac:spMkLst>
            <pc:docMk/>
            <pc:sldMk cId="450788360" sldId="274"/>
            <ac:spMk id="9" creationId="{AAFDE162-C992-7EB5-2FE2-FBC101314B11}"/>
          </ac:spMkLst>
        </pc:spChg>
        <pc:spChg chg="del mod">
          <ac:chgData name="Nuno Miguel Nunes" userId="a5e18b14-f03b-4782-b623-956f4e622528" providerId="ADAL" clId="{FF3F3238-52B5-43D7-A702-C4850C2C3BB9}" dt="2024-03-28T00:36:18.948" v="116" actId="478"/>
          <ac:spMkLst>
            <pc:docMk/>
            <pc:sldMk cId="450788360" sldId="274"/>
            <ac:spMk id="10" creationId="{724F6A31-6FAD-869D-4286-65828251B8DF}"/>
          </ac:spMkLst>
        </pc:spChg>
        <pc:spChg chg="del mod">
          <ac:chgData name="Nuno Miguel Nunes" userId="a5e18b14-f03b-4782-b623-956f4e622528" providerId="ADAL" clId="{FF3F3238-52B5-43D7-A702-C4850C2C3BB9}" dt="2024-03-28T00:36:18.948" v="116" actId="478"/>
          <ac:spMkLst>
            <pc:docMk/>
            <pc:sldMk cId="450788360" sldId="274"/>
            <ac:spMk id="11" creationId="{278E00A6-DD48-FCE5-FECE-E676AC61B5EB}"/>
          </ac:spMkLst>
        </pc:spChg>
        <pc:spChg chg="del mod">
          <ac:chgData name="Nuno Miguel Nunes" userId="a5e18b14-f03b-4782-b623-956f4e622528" providerId="ADAL" clId="{FF3F3238-52B5-43D7-A702-C4850C2C3BB9}" dt="2024-03-28T00:36:18.948" v="116" actId="478"/>
          <ac:spMkLst>
            <pc:docMk/>
            <pc:sldMk cId="450788360" sldId="274"/>
            <ac:spMk id="12" creationId="{7451D379-9625-75A9-79B3-8D7B3D57B58F}"/>
          </ac:spMkLst>
        </pc:spChg>
        <pc:picChg chg="del mod">
          <ac:chgData name="Nuno Miguel Nunes" userId="a5e18b14-f03b-4782-b623-956f4e622528" providerId="ADAL" clId="{FF3F3238-52B5-43D7-A702-C4850C2C3BB9}" dt="2024-03-27T22:25:19.161" v="54" actId="478"/>
          <ac:picMkLst>
            <pc:docMk/>
            <pc:sldMk cId="450788360" sldId="274"/>
            <ac:picMk id="2" creationId="{78F61D75-5A64-6BCA-F7E3-C901356CDD35}"/>
          </ac:picMkLst>
        </pc:picChg>
        <pc:picChg chg="add mod">
          <ac:chgData name="Nuno Miguel Nunes" userId="a5e18b14-f03b-4782-b623-956f4e622528" providerId="ADAL" clId="{FF3F3238-52B5-43D7-A702-C4850C2C3BB9}" dt="2024-03-28T00:36:26.548" v="118" actId="34135"/>
          <ac:picMkLst>
            <pc:docMk/>
            <pc:sldMk cId="450788360" sldId="274"/>
            <ac:picMk id="2" creationId="{AD2364D8-2EC1-DF11-8C9D-D4325DD9BDB5}"/>
          </ac:picMkLst>
        </pc:picChg>
        <pc:picChg chg="add del mod">
          <ac:chgData name="Nuno Miguel Nunes" userId="a5e18b14-f03b-4782-b623-956f4e622528" providerId="ADAL" clId="{FF3F3238-52B5-43D7-A702-C4850C2C3BB9}" dt="2024-03-28T00:36:18.948" v="116" actId="478"/>
          <ac:picMkLst>
            <pc:docMk/>
            <pc:sldMk cId="450788360" sldId="274"/>
            <ac:picMk id="3" creationId="{AE87BD8B-51A6-73FD-769A-2DBC3FA08FB8}"/>
          </ac:picMkLst>
        </pc:picChg>
        <pc:picChg chg="del mod">
          <ac:chgData name="Nuno Miguel Nunes" userId="a5e18b14-f03b-4782-b623-956f4e622528" providerId="ADAL" clId="{FF3F3238-52B5-43D7-A702-C4850C2C3BB9}" dt="2024-03-27T22:25:29.769" v="58" actId="478"/>
          <ac:picMkLst>
            <pc:docMk/>
            <pc:sldMk cId="450788360" sldId="274"/>
            <ac:picMk id="4" creationId="{FDBF7DE3-2970-D013-4F9A-F56B7A175B38}"/>
          </ac:picMkLst>
        </pc:picChg>
        <pc:picChg chg="add mod">
          <ac:chgData name="Nuno Miguel Nunes" userId="a5e18b14-f03b-4782-b623-956f4e622528" providerId="ADAL" clId="{FF3F3238-52B5-43D7-A702-C4850C2C3BB9}" dt="2024-03-27T22:25:33.597" v="60" actId="34135"/>
          <ac:picMkLst>
            <pc:docMk/>
            <pc:sldMk cId="450788360" sldId="274"/>
            <ac:picMk id="5" creationId="{8B864664-7CDF-D20C-3FFB-5DF467272BA3}"/>
          </ac:picMkLst>
        </pc:picChg>
      </pc:sldChg>
      <pc:sldChg chg="addSp delSp modSp mod">
        <pc:chgData name="Nuno Miguel Nunes" userId="a5e18b14-f03b-4782-b623-956f4e622528" providerId="ADAL" clId="{FF3F3238-52B5-43D7-A702-C4850C2C3BB9}" dt="2024-03-28T00:36:35.597" v="121" actId="34135"/>
        <pc:sldMkLst>
          <pc:docMk/>
          <pc:sldMk cId="278022695" sldId="275"/>
        </pc:sldMkLst>
        <pc:spChg chg="mod">
          <ac:chgData name="Nuno Miguel Nunes" userId="a5e18b14-f03b-4782-b623-956f4e622528" providerId="ADAL" clId="{FF3F3238-52B5-43D7-A702-C4850C2C3BB9}" dt="2024-03-27T22:26:02.266" v="61" actId="207"/>
          <ac:spMkLst>
            <pc:docMk/>
            <pc:sldMk cId="278022695" sldId="275"/>
            <ac:spMk id="6" creationId="{BBFDF0A5-C56A-6E13-95A7-F1545617D487}"/>
          </ac:spMkLst>
        </pc:spChg>
        <pc:spChg chg="add mod">
          <ac:chgData name="Nuno Miguel Nunes" userId="a5e18b14-f03b-4782-b623-956f4e622528" providerId="ADAL" clId="{FF3F3238-52B5-43D7-A702-C4850C2C3BB9}" dt="2024-03-28T00:36:32.676" v="120"/>
          <ac:spMkLst>
            <pc:docMk/>
            <pc:sldMk cId="278022695" sldId="275"/>
            <ac:spMk id="7" creationId="{3E72F010-403C-CA1F-6FCB-2117959E2AFF}"/>
          </ac:spMkLst>
        </pc:spChg>
        <pc:spChg chg="add mod">
          <ac:chgData name="Nuno Miguel Nunes" userId="a5e18b14-f03b-4782-b623-956f4e622528" providerId="ADAL" clId="{FF3F3238-52B5-43D7-A702-C4850C2C3BB9}" dt="2024-03-28T00:36:32.676" v="120"/>
          <ac:spMkLst>
            <pc:docMk/>
            <pc:sldMk cId="278022695" sldId="275"/>
            <ac:spMk id="8" creationId="{A93CF2AA-9A02-C0EF-0183-EFCBEDECA175}"/>
          </ac:spMkLst>
        </pc:spChg>
        <pc:spChg chg="add mod">
          <ac:chgData name="Nuno Miguel Nunes" userId="a5e18b14-f03b-4782-b623-956f4e622528" providerId="ADAL" clId="{FF3F3238-52B5-43D7-A702-C4850C2C3BB9}" dt="2024-03-28T00:36:32.676" v="120"/>
          <ac:spMkLst>
            <pc:docMk/>
            <pc:sldMk cId="278022695" sldId="275"/>
            <ac:spMk id="9" creationId="{C2A9D063-D822-C5D9-8539-993B235F9060}"/>
          </ac:spMkLst>
        </pc:spChg>
        <pc:spChg chg="del">
          <ac:chgData name="Nuno Miguel Nunes" userId="a5e18b14-f03b-4782-b623-956f4e622528" providerId="ADAL" clId="{FF3F3238-52B5-43D7-A702-C4850C2C3BB9}" dt="2024-03-28T00:36:31.418" v="119" actId="478"/>
          <ac:spMkLst>
            <pc:docMk/>
            <pc:sldMk cId="278022695" sldId="275"/>
            <ac:spMk id="14" creationId="{71C077D7-D4B2-18BE-2B22-181EFCBE02AF}"/>
          </ac:spMkLst>
        </pc:spChg>
        <pc:spChg chg="del">
          <ac:chgData name="Nuno Miguel Nunes" userId="a5e18b14-f03b-4782-b623-956f4e622528" providerId="ADAL" clId="{FF3F3238-52B5-43D7-A702-C4850C2C3BB9}" dt="2024-03-28T00:36:31.418" v="119" actId="478"/>
          <ac:spMkLst>
            <pc:docMk/>
            <pc:sldMk cId="278022695" sldId="275"/>
            <ac:spMk id="16" creationId="{2A95D73E-F857-6C3E-98C1-ED703F2C8724}"/>
          </ac:spMkLst>
        </pc:spChg>
        <pc:spChg chg="del">
          <ac:chgData name="Nuno Miguel Nunes" userId="a5e18b14-f03b-4782-b623-956f4e622528" providerId="ADAL" clId="{FF3F3238-52B5-43D7-A702-C4850C2C3BB9}" dt="2024-03-28T00:36:31.418" v="119" actId="478"/>
          <ac:spMkLst>
            <pc:docMk/>
            <pc:sldMk cId="278022695" sldId="275"/>
            <ac:spMk id="17" creationId="{0BDCC75B-461F-EACD-1E62-82C70BABCB3E}"/>
          </ac:spMkLst>
        </pc:spChg>
        <pc:picChg chg="del mod">
          <ac:chgData name="Nuno Miguel Nunes" userId="a5e18b14-f03b-4782-b623-956f4e622528" providerId="ADAL" clId="{FF3F3238-52B5-43D7-A702-C4850C2C3BB9}" dt="2024-03-27T22:26:20.113" v="67" actId="478"/>
          <ac:picMkLst>
            <pc:docMk/>
            <pc:sldMk cId="278022695" sldId="275"/>
            <ac:picMk id="3" creationId="{02D5129F-7538-E771-A2DB-D268843CEA0A}"/>
          </ac:picMkLst>
        </pc:picChg>
        <pc:picChg chg="add mod">
          <ac:chgData name="Nuno Miguel Nunes" userId="a5e18b14-f03b-4782-b623-956f4e622528" providerId="ADAL" clId="{FF3F3238-52B5-43D7-A702-C4850C2C3BB9}" dt="2024-03-28T00:36:35.597" v="121" actId="34135"/>
          <ac:picMkLst>
            <pc:docMk/>
            <pc:sldMk cId="278022695" sldId="275"/>
            <ac:picMk id="3" creationId="{72EAC1F1-817F-E416-8F74-BA610EAEC2ED}"/>
          </ac:picMkLst>
        </pc:picChg>
        <pc:picChg chg="add mod">
          <ac:chgData name="Nuno Miguel Nunes" userId="a5e18b14-f03b-4782-b623-956f4e622528" providerId="ADAL" clId="{FF3F3238-52B5-43D7-A702-C4850C2C3BB9}" dt="2024-03-27T22:26:13.626" v="65" actId="34135"/>
          <ac:picMkLst>
            <pc:docMk/>
            <pc:sldMk cId="278022695" sldId="275"/>
            <ac:picMk id="4" creationId="{7325F05E-9AF0-4D53-AA51-D981632D50CC}"/>
          </ac:picMkLst>
        </pc:picChg>
        <pc:picChg chg="add del mod">
          <ac:chgData name="Nuno Miguel Nunes" userId="a5e18b14-f03b-4782-b623-956f4e622528" providerId="ADAL" clId="{FF3F3238-52B5-43D7-A702-C4850C2C3BB9}" dt="2024-03-28T00:36:31.418" v="119" actId="478"/>
          <ac:picMkLst>
            <pc:docMk/>
            <pc:sldMk cId="278022695" sldId="275"/>
            <ac:picMk id="5" creationId="{175759B6-4775-D212-0532-B7F8506E2F2C}"/>
          </ac:picMkLst>
        </pc:picChg>
        <pc:picChg chg="del mod">
          <ac:chgData name="Nuno Miguel Nunes" userId="a5e18b14-f03b-4782-b623-956f4e622528" providerId="ADAL" clId="{FF3F3238-52B5-43D7-A702-C4850C2C3BB9}" dt="2024-03-27T22:26:10.048" v="63" actId="478"/>
          <ac:picMkLst>
            <pc:docMk/>
            <pc:sldMk cId="278022695" sldId="275"/>
            <ac:picMk id="10" creationId="{A992640D-AD98-4835-78B9-C29985E99AA2}"/>
          </ac:picMkLst>
        </pc:picChg>
      </pc:sldChg>
      <pc:sldChg chg="del">
        <pc:chgData name="Nuno Miguel Nunes" userId="a5e18b14-f03b-4782-b623-956f4e622528" providerId="ADAL" clId="{FF3F3238-52B5-43D7-A702-C4850C2C3BB9}" dt="2024-03-28T00:36:01.044" v="114" actId="47"/>
        <pc:sldMkLst>
          <pc:docMk/>
          <pc:sldMk cId="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6856" y="1717088"/>
            <a:ext cx="3919687" cy="2348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50" b="1" i="0">
                <a:solidFill>
                  <a:srgbClr val="0096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57449" y="14361248"/>
            <a:ext cx="1695450" cy="255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85"/>
              </a:lnSpc>
            </a:pPr>
            <a:r>
              <a:rPr dirty="0"/>
              <a:t>OUTROS</a:t>
            </a:r>
            <a:r>
              <a:rPr spc="70" dirty="0"/>
              <a:t> </a:t>
            </a:r>
            <a:r>
              <a:rPr spc="-10" dirty="0"/>
              <a:t>LOGOS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00E600-F94A-2924-F6D2-A4D0743246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3542" y="3318800"/>
            <a:ext cx="2556510" cy="5116830"/>
          </a:xfrm>
          <a:custGeom>
            <a:avLst/>
            <a:gdLst/>
            <a:ahLst/>
            <a:cxnLst/>
            <a:rect l="l" t="t" r="r" b="b"/>
            <a:pathLst>
              <a:path w="2556509" h="5116830">
                <a:moveTo>
                  <a:pt x="2556230" y="0"/>
                </a:moveTo>
                <a:lnTo>
                  <a:pt x="2507650" y="493"/>
                </a:lnTo>
                <a:lnTo>
                  <a:pt x="2459289" y="1885"/>
                </a:lnTo>
                <a:lnTo>
                  <a:pt x="2411157" y="4168"/>
                </a:lnTo>
                <a:lnTo>
                  <a:pt x="2363261" y="7334"/>
                </a:lnTo>
                <a:lnTo>
                  <a:pt x="2315609" y="11375"/>
                </a:lnTo>
                <a:lnTo>
                  <a:pt x="2268210" y="16282"/>
                </a:lnTo>
                <a:lnTo>
                  <a:pt x="2221070" y="22048"/>
                </a:lnTo>
                <a:lnTo>
                  <a:pt x="2174199" y="28665"/>
                </a:lnTo>
                <a:lnTo>
                  <a:pt x="2127603" y="36124"/>
                </a:lnTo>
                <a:lnTo>
                  <a:pt x="2081292" y="44419"/>
                </a:lnTo>
                <a:lnTo>
                  <a:pt x="2035272" y="53540"/>
                </a:lnTo>
                <a:lnTo>
                  <a:pt x="1989553" y="63480"/>
                </a:lnTo>
                <a:lnTo>
                  <a:pt x="1944142" y="74231"/>
                </a:lnTo>
                <a:lnTo>
                  <a:pt x="1899047" y="85785"/>
                </a:lnTo>
                <a:lnTo>
                  <a:pt x="1854275" y="98133"/>
                </a:lnTo>
                <a:lnTo>
                  <a:pt x="1809836" y="111269"/>
                </a:lnTo>
                <a:lnTo>
                  <a:pt x="1765737" y="125183"/>
                </a:lnTo>
                <a:lnTo>
                  <a:pt x="1721986" y="139869"/>
                </a:lnTo>
                <a:lnTo>
                  <a:pt x="1678590" y="155317"/>
                </a:lnTo>
                <a:lnTo>
                  <a:pt x="1635559" y="171520"/>
                </a:lnTo>
                <a:lnTo>
                  <a:pt x="1592899" y="188470"/>
                </a:lnTo>
                <a:lnTo>
                  <a:pt x="1550620" y="206159"/>
                </a:lnTo>
                <a:lnTo>
                  <a:pt x="1508728" y="224580"/>
                </a:lnTo>
                <a:lnTo>
                  <a:pt x="1467232" y="243723"/>
                </a:lnTo>
                <a:lnTo>
                  <a:pt x="1426140" y="263581"/>
                </a:lnTo>
                <a:lnTo>
                  <a:pt x="1385460" y="284146"/>
                </a:lnTo>
                <a:lnTo>
                  <a:pt x="1345200" y="305410"/>
                </a:lnTo>
                <a:lnTo>
                  <a:pt x="1305368" y="327365"/>
                </a:lnTo>
                <a:lnTo>
                  <a:pt x="1265971" y="350004"/>
                </a:lnTo>
                <a:lnTo>
                  <a:pt x="1227019" y="373317"/>
                </a:lnTo>
                <a:lnTo>
                  <a:pt x="1188518" y="397297"/>
                </a:lnTo>
                <a:lnTo>
                  <a:pt x="1150477" y="421937"/>
                </a:lnTo>
                <a:lnTo>
                  <a:pt x="1112903" y="447227"/>
                </a:lnTo>
                <a:lnTo>
                  <a:pt x="1075806" y="473161"/>
                </a:lnTo>
                <a:lnTo>
                  <a:pt x="1039192" y="499730"/>
                </a:lnTo>
                <a:lnTo>
                  <a:pt x="1003070" y="526926"/>
                </a:lnTo>
                <a:lnTo>
                  <a:pt x="967447" y="554741"/>
                </a:lnTo>
                <a:lnTo>
                  <a:pt x="932333" y="583168"/>
                </a:lnTo>
                <a:lnTo>
                  <a:pt x="897734" y="612197"/>
                </a:lnTo>
                <a:lnTo>
                  <a:pt x="863658" y="641822"/>
                </a:lnTo>
                <a:lnTo>
                  <a:pt x="830115" y="672034"/>
                </a:lnTo>
                <a:lnTo>
                  <a:pt x="797111" y="702825"/>
                </a:lnTo>
                <a:lnTo>
                  <a:pt x="764655" y="734188"/>
                </a:lnTo>
                <a:lnTo>
                  <a:pt x="732754" y="766113"/>
                </a:lnTo>
                <a:lnTo>
                  <a:pt x="701417" y="798594"/>
                </a:lnTo>
                <a:lnTo>
                  <a:pt x="670652" y="831623"/>
                </a:lnTo>
                <a:lnTo>
                  <a:pt x="640466" y="865190"/>
                </a:lnTo>
                <a:lnTo>
                  <a:pt x="610868" y="899289"/>
                </a:lnTo>
                <a:lnTo>
                  <a:pt x="581865" y="933911"/>
                </a:lnTo>
                <a:lnTo>
                  <a:pt x="553466" y="969049"/>
                </a:lnTo>
                <a:lnTo>
                  <a:pt x="525678" y="1004694"/>
                </a:lnTo>
                <a:lnTo>
                  <a:pt x="498510" y="1040838"/>
                </a:lnTo>
                <a:lnTo>
                  <a:pt x="471970" y="1077473"/>
                </a:lnTo>
                <a:lnTo>
                  <a:pt x="446065" y="1114592"/>
                </a:lnTo>
                <a:lnTo>
                  <a:pt x="420803" y="1152187"/>
                </a:lnTo>
                <a:lnTo>
                  <a:pt x="396193" y="1190249"/>
                </a:lnTo>
                <a:lnTo>
                  <a:pt x="372243" y="1228770"/>
                </a:lnTo>
                <a:lnTo>
                  <a:pt x="348960" y="1267743"/>
                </a:lnTo>
                <a:lnTo>
                  <a:pt x="326352" y="1307159"/>
                </a:lnTo>
                <a:lnTo>
                  <a:pt x="304428" y="1347010"/>
                </a:lnTo>
                <a:lnTo>
                  <a:pt x="283195" y="1387290"/>
                </a:lnTo>
                <a:lnTo>
                  <a:pt x="262662" y="1427988"/>
                </a:lnTo>
                <a:lnTo>
                  <a:pt x="242836" y="1469098"/>
                </a:lnTo>
                <a:lnTo>
                  <a:pt x="223725" y="1510612"/>
                </a:lnTo>
                <a:lnTo>
                  <a:pt x="205338" y="1552521"/>
                </a:lnTo>
                <a:lnTo>
                  <a:pt x="187682" y="1594818"/>
                </a:lnTo>
                <a:lnTo>
                  <a:pt x="170766" y="1637494"/>
                </a:lnTo>
                <a:lnTo>
                  <a:pt x="154597" y="1680542"/>
                </a:lnTo>
                <a:lnTo>
                  <a:pt x="139183" y="1723953"/>
                </a:lnTo>
                <a:lnTo>
                  <a:pt x="124532" y="1767720"/>
                </a:lnTo>
                <a:lnTo>
                  <a:pt x="110653" y="1811835"/>
                </a:lnTo>
                <a:lnTo>
                  <a:pt x="97553" y="1856289"/>
                </a:lnTo>
                <a:lnTo>
                  <a:pt x="85241" y="1901075"/>
                </a:lnTo>
                <a:lnTo>
                  <a:pt x="73723" y="1946185"/>
                </a:lnTo>
                <a:lnTo>
                  <a:pt x="63009" y="1991610"/>
                </a:lnTo>
                <a:lnTo>
                  <a:pt x="53106" y="2037343"/>
                </a:lnTo>
                <a:lnTo>
                  <a:pt x="44022" y="2083375"/>
                </a:lnTo>
                <a:lnTo>
                  <a:pt x="35766" y="2129700"/>
                </a:lnTo>
                <a:lnTo>
                  <a:pt x="28345" y="2176308"/>
                </a:lnTo>
                <a:lnTo>
                  <a:pt x="21766" y="2223191"/>
                </a:lnTo>
                <a:lnTo>
                  <a:pt x="16039" y="2270343"/>
                </a:lnTo>
                <a:lnTo>
                  <a:pt x="11172" y="2317754"/>
                </a:lnTo>
                <a:lnTo>
                  <a:pt x="7171" y="2365417"/>
                </a:lnTo>
                <a:lnTo>
                  <a:pt x="4045" y="2413324"/>
                </a:lnTo>
                <a:lnTo>
                  <a:pt x="1803" y="2461467"/>
                </a:lnTo>
                <a:lnTo>
                  <a:pt x="452" y="2509837"/>
                </a:lnTo>
                <a:lnTo>
                  <a:pt x="0" y="2558427"/>
                </a:lnTo>
                <a:lnTo>
                  <a:pt x="452" y="2607017"/>
                </a:lnTo>
                <a:lnTo>
                  <a:pt x="1803" y="2655388"/>
                </a:lnTo>
                <a:lnTo>
                  <a:pt x="4045" y="2703530"/>
                </a:lnTo>
                <a:lnTo>
                  <a:pt x="7171" y="2751437"/>
                </a:lnTo>
                <a:lnTo>
                  <a:pt x="11172" y="2799099"/>
                </a:lnTo>
                <a:lnTo>
                  <a:pt x="16039" y="2846510"/>
                </a:lnTo>
                <a:lnTo>
                  <a:pt x="21766" y="2893661"/>
                </a:lnTo>
                <a:lnTo>
                  <a:pt x="28345" y="2940544"/>
                </a:lnTo>
                <a:lnTo>
                  <a:pt x="35766" y="2987151"/>
                </a:lnTo>
                <a:lnTo>
                  <a:pt x="44022" y="3033475"/>
                </a:lnTo>
                <a:lnTo>
                  <a:pt x="53106" y="3079507"/>
                </a:lnTo>
                <a:lnTo>
                  <a:pt x="63009" y="3125239"/>
                </a:lnTo>
                <a:lnTo>
                  <a:pt x="73723" y="3170663"/>
                </a:lnTo>
                <a:lnTo>
                  <a:pt x="85241" y="3215771"/>
                </a:lnTo>
                <a:lnTo>
                  <a:pt x="97553" y="3260556"/>
                </a:lnTo>
                <a:lnTo>
                  <a:pt x="110653" y="3305009"/>
                </a:lnTo>
                <a:lnTo>
                  <a:pt x="124532" y="3349123"/>
                </a:lnTo>
                <a:lnTo>
                  <a:pt x="139183" y="3392889"/>
                </a:lnTo>
                <a:lnTo>
                  <a:pt x="154597" y="3436299"/>
                </a:lnTo>
                <a:lnTo>
                  <a:pt x="170766" y="3479345"/>
                </a:lnTo>
                <a:lnTo>
                  <a:pt x="187682" y="3522020"/>
                </a:lnTo>
                <a:lnTo>
                  <a:pt x="205338" y="3564315"/>
                </a:lnTo>
                <a:lnTo>
                  <a:pt x="223725" y="3606223"/>
                </a:lnTo>
                <a:lnTo>
                  <a:pt x="242836" y="3647735"/>
                </a:lnTo>
                <a:lnTo>
                  <a:pt x="262662" y="3688844"/>
                </a:lnTo>
                <a:lnTo>
                  <a:pt x="283195" y="3729541"/>
                </a:lnTo>
                <a:lnTo>
                  <a:pt x="304428" y="3769818"/>
                </a:lnTo>
                <a:lnTo>
                  <a:pt x="326352" y="3809668"/>
                </a:lnTo>
                <a:lnTo>
                  <a:pt x="348960" y="3849083"/>
                </a:lnTo>
                <a:lnTo>
                  <a:pt x="372243" y="3888054"/>
                </a:lnTo>
                <a:lnTo>
                  <a:pt x="396193" y="3926573"/>
                </a:lnTo>
                <a:lnTo>
                  <a:pt x="420803" y="3964633"/>
                </a:lnTo>
                <a:lnTo>
                  <a:pt x="446065" y="4002226"/>
                </a:lnTo>
                <a:lnTo>
                  <a:pt x="471970" y="4039343"/>
                </a:lnTo>
                <a:lnTo>
                  <a:pt x="498510" y="4075977"/>
                </a:lnTo>
                <a:lnTo>
                  <a:pt x="525678" y="4112119"/>
                </a:lnTo>
                <a:lnTo>
                  <a:pt x="553466" y="4147762"/>
                </a:lnTo>
                <a:lnTo>
                  <a:pt x="581865" y="4182898"/>
                </a:lnTo>
                <a:lnTo>
                  <a:pt x="610868" y="4217518"/>
                </a:lnTo>
                <a:lnTo>
                  <a:pt x="640466" y="4251615"/>
                </a:lnTo>
                <a:lnTo>
                  <a:pt x="670652" y="4285181"/>
                </a:lnTo>
                <a:lnTo>
                  <a:pt x="701417" y="4318207"/>
                </a:lnTo>
                <a:lnTo>
                  <a:pt x="732754" y="4350686"/>
                </a:lnTo>
                <a:lnTo>
                  <a:pt x="764655" y="4382610"/>
                </a:lnTo>
                <a:lnTo>
                  <a:pt x="797111" y="4413971"/>
                </a:lnTo>
                <a:lnTo>
                  <a:pt x="830115" y="4444760"/>
                </a:lnTo>
                <a:lnTo>
                  <a:pt x="863658" y="4474970"/>
                </a:lnTo>
                <a:lnTo>
                  <a:pt x="897734" y="4504593"/>
                </a:lnTo>
                <a:lnTo>
                  <a:pt x="932333" y="4533621"/>
                </a:lnTo>
                <a:lnTo>
                  <a:pt x="967447" y="4562046"/>
                </a:lnTo>
                <a:lnTo>
                  <a:pt x="1003070" y="4589859"/>
                </a:lnTo>
                <a:lnTo>
                  <a:pt x="1039192" y="4617053"/>
                </a:lnTo>
                <a:lnTo>
                  <a:pt x="1075806" y="4643621"/>
                </a:lnTo>
                <a:lnTo>
                  <a:pt x="1112903" y="4669553"/>
                </a:lnTo>
                <a:lnTo>
                  <a:pt x="1150477" y="4694842"/>
                </a:lnTo>
                <a:lnTo>
                  <a:pt x="1188518" y="4719479"/>
                </a:lnTo>
                <a:lnTo>
                  <a:pt x="1227019" y="4743458"/>
                </a:lnTo>
                <a:lnTo>
                  <a:pt x="1265971" y="4766770"/>
                </a:lnTo>
                <a:lnTo>
                  <a:pt x="1305368" y="4789407"/>
                </a:lnTo>
                <a:lnTo>
                  <a:pt x="1345200" y="4811360"/>
                </a:lnTo>
                <a:lnTo>
                  <a:pt x="1385460" y="4832623"/>
                </a:lnTo>
                <a:lnTo>
                  <a:pt x="1426140" y="4853187"/>
                </a:lnTo>
                <a:lnTo>
                  <a:pt x="1467232" y="4873044"/>
                </a:lnTo>
                <a:lnTo>
                  <a:pt x="1508728" y="4892185"/>
                </a:lnTo>
                <a:lnTo>
                  <a:pt x="1550620" y="4910604"/>
                </a:lnTo>
                <a:lnTo>
                  <a:pt x="1592899" y="4928292"/>
                </a:lnTo>
                <a:lnTo>
                  <a:pt x="1635559" y="4945241"/>
                </a:lnTo>
                <a:lnTo>
                  <a:pt x="1678590" y="4961443"/>
                </a:lnTo>
                <a:lnTo>
                  <a:pt x="1721986" y="4976890"/>
                </a:lnTo>
                <a:lnTo>
                  <a:pt x="1765737" y="4991575"/>
                </a:lnTo>
                <a:lnTo>
                  <a:pt x="1809836" y="5005488"/>
                </a:lnTo>
                <a:lnTo>
                  <a:pt x="1854275" y="5018623"/>
                </a:lnTo>
                <a:lnTo>
                  <a:pt x="1899047" y="5030971"/>
                </a:lnTo>
                <a:lnTo>
                  <a:pt x="1944142" y="5042524"/>
                </a:lnTo>
                <a:lnTo>
                  <a:pt x="1989553" y="5053274"/>
                </a:lnTo>
                <a:lnTo>
                  <a:pt x="2035272" y="5063214"/>
                </a:lnTo>
                <a:lnTo>
                  <a:pt x="2081292" y="5072334"/>
                </a:lnTo>
                <a:lnTo>
                  <a:pt x="2127603" y="5080628"/>
                </a:lnTo>
                <a:lnTo>
                  <a:pt x="2174199" y="5088088"/>
                </a:lnTo>
                <a:lnTo>
                  <a:pt x="2221070" y="5094704"/>
                </a:lnTo>
                <a:lnTo>
                  <a:pt x="2268210" y="5100470"/>
                </a:lnTo>
                <a:lnTo>
                  <a:pt x="2315609" y="5105377"/>
                </a:lnTo>
                <a:lnTo>
                  <a:pt x="2363261" y="5109418"/>
                </a:lnTo>
                <a:lnTo>
                  <a:pt x="2411157" y="5112583"/>
                </a:lnTo>
                <a:lnTo>
                  <a:pt x="2459289" y="5114867"/>
                </a:lnTo>
                <a:lnTo>
                  <a:pt x="2507650" y="5116259"/>
                </a:lnTo>
                <a:lnTo>
                  <a:pt x="2556230" y="5116753"/>
                </a:lnTo>
                <a:lnTo>
                  <a:pt x="2556230" y="0"/>
                </a:lnTo>
                <a:close/>
              </a:path>
            </a:pathLst>
          </a:custGeom>
          <a:solidFill>
            <a:srgbClr val="ED1C24">
              <a:alpha val="69804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8728710" cy="2348251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625"/>
              </a:spcBef>
            </a:pPr>
            <a:r>
              <a:rPr lang="pt-PT" spc="-10" dirty="0">
                <a:solidFill>
                  <a:srgbClr val="B11116"/>
                </a:solidFill>
                <a:latin typeface="Barlow" panose="00000500000000000000" pitchFamily="2" charset="0"/>
              </a:rPr>
              <a:t>TÍTULO</a:t>
            </a:r>
            <a:endParaRPr spc="-10" dirty="0">
              <a:solidFill>
                <a:srgbClr val="B11116"/>
              </a:solidFill>
              <a:latin typeface="Barlow" panose="00000500000000000000" pitchFamily="2" charset="0"/>
            </a:endParaRPr>
          </a:p>
          <a:p>
            <a:pPr marL="4445" algn="ctr">
              <a:lnSpc>
                <a:spcPct val="100000"/>
              </a:lnSpc>
              <a:spcBef>
                <a:spcPts val="860"/>
              </a:spcBef>
            </a:pPr>
            <a:r>
              <a:rPr sz="4800" b="0" spc="-10" dirty="0">
                <a:solidFill>
                  <a:srgbClr val="231F20"/>
                </a:solidFill>
                <a:latin typeface="Barlow" panose="00000500000000000000" pitchFamily="2" charset="0"/>
              </a:rPr>
              <a:t>Subtítulo</a:t>
            </a:r>
            <a:endParaRPr sz="4800" dirty="0">
              <a:latin typeface="Barlow" panose="00000500000000000000" pitchFamily="2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024" y="51244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10" name="Picture 9" descr="A red circle with black background&#10;&#10;Description automatically generated">
            <a:extLst>
              <a:ext uri="{FF2B5EF4-FFF2-40B4-BE49-F238E27FC236}">
                <a16:creationId xmlns:a16="http://schemas.microsoft.com/office/drawing/2014/main" id="{03D089AA-1229-4DEA-B778-B40059D986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2" y="13734509"/>
            <a:ext cx="2355642" cy="1069200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5D8AC9A5-A529-BED3-310C-CA4AD8B6A8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780020"/>
            <a:ext cx="2559050" cy="5116830"/>
          </a:xfrm>
          <a:custGeom>
            <a:avLst/>
            <a:gdLst/>
            <a:ahLst/>
            <a:cxnLst/>
            <a:rect l="l" t="t" r="r" b="b"/>
            <a:pathLst>
              <a:path w="2559050" h="5116830">
                <a:moveTo>
                  <a:pt x="0" y="0"/>
                </a:moveTo>
                <a:lnTo>
                  <a:pt x="0" y="1418272"/>
                </a:lnTo>
                <a:lnTo>
                  <a:pt x="48193" y="1419272"/>
                </a:lnTo>
                <a:lnTo>
                  <a:pt x="95876" y="1422246"/>
                </a:lnTo>
                <a:lnTo>
                  <a:pt x="143010" y="1427154"/>
                </a:lnTo>
                <a:lnTo>
                  <a:pt x="189554" y="1433957"/>
                </a:lnTo>
                <a:lnTo>
                  <a:pt x="235470" y="1442615"/>
                </a:lnTo>
                <a:lnTo>
                  <a:pt x="280718" y="1453089"/>
                </a:lnTo>
                <a:lnTo>
                  <a:pt x="325259" y="1465339"/>
                </a:lnTo>
                <a:lnTo>
                  <a:pt x="369051" y="1479325"/>
                </a:lnTo>
                <a:lnTo>
                  <a:pt x="412058" y="1495009"/>
                </a:lnTo>
                <a:lnTo>
                  <a:pt x="454237" y="1512349"/>
                </a:lnTo>
                <a:lnTo>
                  <a:pt x="495551" y="1531308"/>
                </a:lnTo>
                <a:lnTo>
                  <a:pt x="535959" y="1551844"/>
                </a:lnTo>
                <a:lnTo>
                  <a:pt x="575421" y="1573919"/>
                </a:lnTo>
                <a:lnTo>
                  <a:pt x="613900" y="1597494"/>
                </a:lnTo>
                <a:lnTo>
                  <a:pt x="651353" y="1622528"/>
                </a:lnTo>
                <a:lnTo>
                  <a:pt x="687743" y="1648982"/>
                </a:lnTo>
                <a:lnTo>
                  <a:pt x="723030" y="1676816"/>
                </a:lnTo>
                <a:lnTo>
                  <a:pt x="757173" y="1705991"/>
                </a:lnTo>
                <a:lnTo>
                  <a:pt x="790134" y="1736468"/>
                </a:lnTo>
                <a:lnTo>
                  <a:pt x="821873" y="1768206"/>
                </a:lnTo>
                <a:lnTo>
                  <a:pt x="852350" y="1801167"/>
                </a:lnTo>
                <a:lnTo>
                  <a:pt x="881526" y="1835310"/>
                </a:lnTo>
                <a:lnTo>
                  <a:pt x="909361" y="1870596"/>
                </a:lnTo>
                <a:lnTo>
                  <a:pt x="935816" y="1906986"/>
                </a:lnTo>
                <a:lnTo>
                  <a:pt x="960850" y="1944440"/>
                </a:lnTo>
                <a:lnTo>
                  <a:pt x="984425" y="1982918"/>
                </a:lnTo>
                <a:lnTo>
                  <a:pt x="1006501" y="2022381"/>
                </a:lnTo>
                <a:lnTo>
                  <a:pt x="1027039" y="2062789"/>
                </a:lnTo>
                <a:lnTo>
                  <a:pt x="1045998" y="2104103"/>
                </a:lnTo>
                <a:lnTo>
                  <a:pt x="1063339" y="2146283"/>
                </a:lnTo>
                <a:lnTo>
                  <a:pt x="1079023" y="2189289"/>
                </a:lnTo>
                <a:lnTo>
                  <a:pt x="1093009" y="2233083"/>
                </a:lnTo>
                <a:lnTo>
                  <a:pt x="1105260" y="2277624"/>
                </a:lnTo>
                <a:lnTo>
                  <a:pt x="1115734" y="2322873"/>
                </a:lnTo>
                <a:lnTo>
                  <a:pt x="1124392" y="2368790"/>
                </a:lnTo>
                <a:lnTo>
                  <a:pt x="1131196" y="2415336"/>
                </a:lnTo>
                <a:lnTo>
                  <a:pt x="1136104" y="2462471"/>
                </a:lnTo>
                <a:lnTo>
                  <a:pt x="1139078" y="2510156"/>
                </a:lnTo>
                <a:lnTo>
                  <a:pt x="1140079" y="2558351"/>
                </a:lnTo>
                <a:lnTo>
                  <a:pt x="1139078" y="2606545"/>
                </a:lnTo>
                <a:lnTo>
                  <a:pt x="1136104" y="2654229"/>
                </a:lnTo>
                <a:lnTo>
                  <a:pt x="1131196" y="2701364"/>
                </a:lnTo>
                <a:lnTo>
                  <a:pt x="1124392" y="2747909"/>
                </a:lnTo>
                <a:lnTo>
                  <a:pt x="1115734" y="2793826"/>
                </a:lnTo>
                <a:lnTo>
                  <a:pt x="1105260" y="2839075"/>
                </a:lnTo>
                <a:lnTo>
                  <a:pt x="1093009" y="2883616"/>
                </a:lnTo>
                <a:lnTo>
                  <a:pt x="1079023" y="2927409"/>
                </a:lnTo>
                <a:lnTo>
                  <a:pt x="1063339" y="2970416"/>
                </a:lnTo>
                <a:lnTo>
                  <a:pt x="1045998" y="3012596"/>
                </a:lnTo>
                <a:lnTo>
                  <a:pt x="1027039" y="3053910"/>
                </a:lnTo>
                <a:lnTo>
                  <a:pt x="1006501" y="3094319"/>
                </a:lnTo>
                <a:lnTo>
                  <a:pt x="984425" y="3133782"/>
                </a:lnTo>
                <a:lnTo>
                  <a:pt x="960850" y="3172260"/>
                </a:lnTo>
                <a:lnTo>
                  <a:pt x="935816" y="3209715"/>
                </a:lnTo>
                <a:lnTo>
                  <a:pt x="909361" y="3246105"/>
                </a:lnTo>
                <a:lnTo>
                  <a:pt x="881526" y="3281392"/>
                </a:lnTo>
                <a:lnTo>
                  <a:pt x="852350" y="3315536"/>
                </a:lnTo>
                <a:lnTo>
                  <a:pt x="821873" y="3348497"/>
                </a:lnTo>
                <a:lnTo>
                  <a:pt x="790134" y="3380236"/>
                </a:lnTo>
                <a:lnTo>
                  <a:pt x="757173" y="3410713"/>
                </a:lnTo>
                <a:lnTo>
                  <a:pt x="723030" y="3439889"/>
                </a:lnTo>
                <a:lnTo>
                  <a:pt x="687743" y="3467724"/>
                </a:lnTo>
                <a:lnTo>
                  <a:pt x="651353" y="3494179"/>
                </a:lnTo>
                <a:lnTo>
                  <a:pt x="613900" y="3519214"/>
                </a:lnTo>
                <a:lnTo>
                  <a:pt x="575421" y="3542789"/>
                </a:lnTo>
                <a:lnTo>
                  <a:pt x="535959" y="3564865"/>
                </a:lnTo>
                <a:lnTo>
                  <a:pt x="495551" y="3585403"/>
                </a:lnTo>
                <a:lnTo>
                  <a:pt x="454237" y="3604362"/>
                </a:lnTo>
                <a:lnTo>
                  <a:pt x="412058" y="3621703"/>
                </a:lnTo>
                <a:lnTo>
                  <a:pt x="369051" y="3637387"/>
                </a:lnTo>
                <a:lnTo>
                  <a:pt x="325259" y="3651374"/>
                </a:lnTo>
                <a:lnTo>
                  <a:pt x="280718" y="3663624"/>
                </a:lnTo>
                <a:lnTo>
                  <a:pt x="235470" y="3674098"/>
                </a:lnTo>
                <a:lnTo>
                  <a:pt x="189554" y="3682757"/>
                </a:lnTo>
                <a:lnTo>
                  <a:pt x="143010" y="3689560"/>
                </a:lnTo>
                <a:lnTo>
                  <a:pt x="95876" y="3694468"/>
                </a:lnTo>
                <a:lnTo>
                  <a:pt x="48193" y="3697443"/>
                </a:lnTo>
                <a:lnTo>
                  <a:pt x="0" y="3698443"/>
                </a:lnTo>
                <a:lnTo>
                  <a:pt x="0" y="5116830"/>
                </a:lnTo>
                <a:lnTo>
                  <a:pt x="48063" y="5116387"/>
                </a:lnTo>
                <a:lnTo>
                  <a:pt x="95912" y="5115065"/>
                </a:lnTo>
                <a:lnTo>
                  <a:pt x="143539" y="5112870"/>
                </a:lnTo>
                <a:lnTo>
                  <a:pt x="190934" y="5109812"/>
                </a:lnTo>
                <a:lnTo>
                  <a:pt x="238092" y="5105896"/>
                </a:lnTo>
                <a:lnTo>
                  <a:pt x="285004" y="5101132"/>
                </a:lnTo>
                <a:lnTo>
                  <a:pt x="331662" y="5095527"/>
                </a:lnTo>
                <a:lnTo>
                  <a:pt x="378059" y="5089088"/>
                </a:lnTo>
                <a:lnTo>
                  <a:pt x="424187" y="5081824"/>
                </a:lnTo>
                <a:lnTo>
                  <a:pt x="470038" y="5073741"/>
                </a:lnTo>
                <a:lnTo>
                  <a:pt x="515604" y="5064848"/>
                </a:lnTo>
                <a:lnTo>
                  <a:pt x="560878" y="5055153"/>
                </a:lnTo>
                <a:lnTo>
                  <a:pt x="605852" y="5044663"/>
                </a:lnTo>
                <a:lnTo>
                  <a:pt x="650519" y="5033386"/>
                </a:lnTo>
                <a:lnTo>
                  <a:pt x="694870" y="5021330"/>
                </a:lnTo>
                <a:lnTo>
                  <a:pt x="738898" y="5008502"/>
                </a:lnTo>
                <a:lnTo>
                  <a:pt x="782594" y="4994911"/>
                </a:lnTo>
                <a:lnTo>
                  <a:pt x="825953" y="4980563"/>
                </a:lnTo>
                <a:lnTo>
                  <a:pt x="868965" y="4965467"/>
                </a:lnTo>
                <a:lnTo>
                  <a:pt x="911622" y="4949630"/>
                </a:lnTo>
                <a:lnTo>
                  <a:pt x="953918" y="4933060"/>
                </a:lnTo>
                <a:lnTo>
                  <a:pt x="995845" y="4915765"/>
                </a:lnTo>
                <a:lnTo>
                  <a:pt x="1037394" y="4897753"/>
                </a:lnTo>
                <a:lnTo>
                  <a:pt x="1078558" y="4879031"/>
                </a:lnTo>
                <a:lnTo>
                  <a:pt x="1119329" y="4859607"/>
                </a:lnTo>
                <a:lnTo>
                  <a:pt x="1159700" y="4839488"/>
                </a:lnTo>
                <a:lnTo>
                  <a:pt x="1199662" y="4818683"/>
                </a:lnTo>
                <a:lnTo>
                  <a:pt x="1239209" y="4797200"/>
                </a:lnTo>
                <a:lnTo>
                  <a:pt x="1278332" y="4775045"/>
                </a:lnTo>
                <a:lnTo>
                  <a:pt x="1317023" y="4752227"/>
                </a:lnTo>
                <a:lnTo>
                  <a:pt x="1355276" y="4728753"/>
                </a:lnTo>
                <a:lnTo>
                  <a:pt x="1393081" y="4704632"/>
                </a:lnTo>
                <a:lnTo>
                  <a:pt x="1430432" y="4679870"/>
                </a:lnTo>
                <a:lnTo>
                  <a:pt x="1467320" y="4654476"/>
                </a:lnTo>
                <a:lnTo>
                  <a:pt x="1503739" y="4628457"/>
                </a:lnTo>
                <a:lnTo>
                  <a:pt x="1539679" y="4601821"/>
                </a:lnTo>
                <a:lnTo>
                  <a:pt x="1575135" y="4574576"/>
                </a:lnTo>
                <a:lnTo>
                  <a:pt x="1610097" y="4546729"/>
                </a:lnTo>
                <a:lnTo>
                  <a:pt x="1644557" y="4518289"/>
                </a:lnTo>
                <a:lnTo>
                  <a:pt x="1678510" y="4489263"/>
                </a:lnTo>
                <a:lnTo>
                  <a:pt x="1711945" y="4459658"/>
                </a:lnTo>
                <a:lnTo>
                  <a:pt x="1744857" y="4429483"/>
                </a:lnTo>
                <a:lnTo>
                  <a:pt x="1777236" y="4398745"/>
                </a:lnTo>
                <a:lnTo>
                  <a:pt x="1809076" y="4367452"/>
                </a:lnTo>
                <a:lnTo>
                  <a:pt x="1840369" y="4335611"/>
                </a:lnTo>
                <a:lnTo>
                  <a:pt x="1871107" y="4303231"/>
                </a:lnTo>
                <a:lnTo>
                  <a:pt x="1901281" y="4270319"/>
                </a:lnTo>
                <a:lnTo>
                  <a:pt x="1930885" y="4236883"/>
                </a:lnTo>
                <a:lnTo>
                  <a:pt x="1959911" y="4202930"/>
                </a:lnTo>
                <a:lnTo>
                  <a:pt x="1988351" y="4168468"/>
                </a:lnTo>
                <a:lnTo>
                  <a:pt x="2016197" y="4133506"/>
                </a:lnTo>
                <a:lnTo>
                  <a:pt x="2043441" y="4098050"/>
                </a:lnTo>
                <a:lnTo>
                  <a:pt x="2070077" y="4062109"/>
                </a:lnTo>
                <a:lnTo>
                  <a:pt x="2096095" y="4025690"/>
                </a:lnTo>
                <a:lnTo>
                  <a:pt x="2121489" y="3988801"/>
                </a:lnTo>
                <a:lnTo>
                  <a:pt x="2146250" y="3951450"/>
                </a:lnTo>
                <a:lnTo>
                  <a:pt x="2170371" y="3913644"/>
                </a:lnTo>
                <a:lnTo>
                  <a:pt x="2193845" y="3875391"/>
                </a:lnTo>
                <a:lnTo>
                  <a:pt x="2216662" y="3836699"/>
                </a:lnTo>
                <a:lnTo>
                  <a:pt x="2238817" y="3797575"/>
                </a:lnTo>
                <a:lnTo>
                  <a:pt x="2260300" y="3758028"/>
                </a:lnTo>
                <a:lnTo>
                  <a:pt x="2281104" y="3718065"/>
                </a:lnTo>
                <a:lnTo>
                  <a:pt x="2301222" y="3677693"/>
                </a:lnTo>
                <a:lnTo>
                  <a:pt x="2320646" y="3636922"/>
                </a:lnTo>
                <a:lnTo>
                  <a:pt x="2339368" y="3595757"/>
                </a:lnTo>
                <a:lnTo>
                  <a:pt x="2357380" y="3554207"/>
                </a:lnTo>
                <a:lnTo>
                  <a:pt x="2374674" y="3512280"/>
                </a:lnTo>
                <a:lnTo>
                  <a:pt x="2391244" y="3469984"/>
                </a:lnTo>
                <a:lnTo>
                  <a:pt x="2407080" y="3427326"/>
                </a:lnTo>
                <a:lnTo>
                  <a:pt x="2422176" y="3384313"/>
                </a:lnTo>
                <a:lnTo>
                  <a:pt x="2436524" y="3340954"/>
                </a:lnTo>
                <a:lnTo>
                  <a:pt x="2450115" y="3297257"/>
                </a:lnTo>
                <a:lnTo>
                  <a:pt x="2462943" y="3253229"/>
                </a:lnTo>
                <a:lnTo>
                  <a:pt x="2474999" y="3208877"/>
                </a:lnTo>
                <a:lnTo>
                  <a:pt x="2486275" y="3164210"/>
                </a:lnTo>
                <a:lnTo>
                  <a:pt x="2496765" y="3119235"/>
                </a:lnTo>
                <a:lnTo>
                  <a:pt x="2506460" y="3073961"/>
                </a:lnTo>
                <a:lnTo>
                  <a:pt x="2515352" y="3028394"/>
                </a:lnTo>
                <a:lnTo>
                  <a:pt x="2523435" y="2982542"/>
                </a:lnTo>
                <a:lnTo>
                  <a:pt x="2530699" y="2936414"/>
                </a:lnTo>
                <a:lnTo>
                  <a:pt x="2537138" y="2890017"/>
                </a:lnTo>
                <a:lnTo>
                  <a:pt x="2542743" y="2843358"/>
                </a:lnTo>
                <a:lnTo>
                  <a:pt x="2547507" y="2796446"/>
                </a:lnTo>
                <a:lnTo>
                  <a:pt x="2551422" y="2749288"/>
                </a:lnTo>
                <a:lnTo>
                  <a:pt x="2554481" y="2701891"/>
                </a:lnTo>
                <a:lnTo>
                  <a:pt x="2556675" y="2654265"/>
                </a:lnTo>
                <a:lnTo>
                  <a:pt x="2557997" y="2606415"/>
                </a:lnTo>
                <a:lnTo>
                  <a:pt x="2558440" y="2558351"/>
                </a:lnTo>
                <a:lnTo>
                  <a:pt x="2557997" y="2510287"/>
                </a:lnTo>
                <a:lnTo>
                  <a:pt x="2556675" y="2462438"/>
                </a:lnTo>
                <a:lnTo>
                  <a:pt x="2554481" y="2414812"/>
                </a:lnTo>
                <a:lnTo>
                  <a:pt x="2551422" y="2367417"/>
                </a:lnTo>
                <a:lnTo>
                  <a:pt x="2547507" y="2320259"/>
                </a:lnTo>
                <a:lnTo>
                  <a:pt x="2542743" y="2273348"/>
                </a:lnTo>
                <a:lnTo>
                  <a:pt x="2537138" y="2226690"/>
                </a:lnTo>
                <a:lnTo>
                  <a:pt x="2530699" y="2180294"/>
                </a:lnTo>
                <a:lnTo>
                  <a:pt x="2523435" y="2134166"/>
                </a:lnTo>
                <a:lnTo>
                  <a:pt x="2515352" y="2088316"/>
                </a:lnTo>
                <a:lnTo>
                  <a:pt x="2506460" y="2042750"/>
                </a:lnTo>
                <a:lnTo>
                  <a:pt x="2496765" y="1997477"/>
                </a:lnTo>
                <a:lnTo>
                  <a:pt x="2486275" y="1952503"/>
                </a:lnTo>
                <a:lnTo>
                  <a:pt x="2474999" y="1907838"/>
                </a:lnTo>
                <a:lnTo>
                  <a:pt x="2462943" y="1863488"/>
                </a:lnTo>
                <a:lnTo>
                  <a:pt x="2450115" y="1819461"/>
                </a:lnTo>
                <a:lnTo>
                  <a:pt x="2436524" y="1775765"/>
                </a:lnTo>
                <a:lnTo>
                  <a:pt x="2422176" y="1732407"/>
                </a:lnTo>
                <a:lnTo>
                  <a:pt x="2407080" y="1689397"/>
                </a:lnTo>
                <a:lnTo>
                  <a:pt x="2391244" y="1646740"/>
                </a:lnTo>
                <a:lnTo>
                  <a:pt x="2374674" y="1604445"/>
                </a:lnTo>
                <a:lnTo>
                  <a:pt x="2357380" y="1562520"/>
                </a:lnTo>
                <a:lnTo>
                  <a:pt x="2339368" y="1520972"/>
                </a:lnTo>
                <a:lnTo>
                  <a:pt x="2320646" y="1479809"/>
                </a:lnTo>
                <a:lnTo>
                  <a:pt x="2301222" y="1439039"/>
                </a:lnTo>
                <a:lnTo>
                  <a:pt x="2281104" y="1398670"/>
                </a:lnTo>
                <a:lnTo>
                  <a:pt x="2260300" y="1358708"/>
                </a:lnTo>
                <a:lnTo>
                  <a:pt x="2238817" y="1319163"/>
                </a:lnTo>
                <a:lnTo>
                  <a:pt x="2216662" y="1280041"/>
                </a:lnTo>
                <a:lnTo>
                  <a:pt x="2193845" y="1241351"/>
                </a:lnTo>
                <a:lnTo>
                  <a:pt x="2170371" y="1203100"/>
                </a:lnTo>
                <a:lnTo>
                  <a:pt x="2146250" y="1165296"/>
                </a:lnTo>
                <a:lnTo>
                  <a:pt x="2121489" y="1127947"/>
                </a:lnTo>
                <a:lnTo>
                  <a:pt x="2096095" y="1091060"/>
                </a:lnTo>
                <a:lnTo>
                  <a:pt x="2070077" y="1054643"/>
                </a:lnTo>
                <a:lnTo>
                  <a:pt x="2043441" y="1018703"/>
                </a:lnTo>
                <a:lnTo>
                  <a:pt x="2016197" y="983250"/>
                </a:lnTo>
                <a:lnTo>
                  <a:pt x="1988351" y="948289"/>
                </a:lnTo>
                <a:lnTo>
                  <a:pt x="1959911" y="913830"/>
                </a:lnTo>
                <a:lnTo>
                  <a:pt x="1930885" y="879879"/>
                </a:lnTo>
                <a:lnTo>
                  <a:pt x="1901281" y="846445"/>
                </a:lnTo>
                <a:lnTo>
                  <a:pt x="1871107" y="813535"/>
                </a:lnTo>
                <a:lnTo>
                  <a:pt x="1840369" y="781157"/>
                </a:lnTo>
                <a:lnTo>
                  <a:pt x="1809076" y="749319"/>
                </a:lnTo>
                <a:lnTo>
                  <a:pt x="1777236" y="718027"/>
                </a:lnTo>
                <a:lnTo>
                  <a:pt x="1744857" y="687291"/>
                </a:lnTo>
                <a:lnTo>
                  <a:pt x="1711945" y="657118"/>
                </a:lnTo>
                <a:lnTo>
                  <a:pt x="1678510" y="627516"/>
                </a:lnTo>
                <a:lnTo>
                  <a:pt x="1644557" y="598491"/>
                </a:lnTo>
                <a:lnTo>
                  <a:pt x="1610097" y="570053"/>
                </a:lnTo>
                <a:lnTo>
                  <a:pt x="1575135" y="542209"/>
                </a:lnTo>
                <a:lnTo>
                  <a:pt x="1539679" y="514965"/>
                </a:lnTo>
                <a:lnTo>
                  <a:pt x="1503739" y="488332"/>
                </a:lnTo>
                <a:lnTo>
                  <a:pt x="1467320" y="462315"/>
                </a:lnTo>
                <a:lnTo>
                  <a:pt x="1430432" y="436922"/>
                </a:lnTo>
                <a:lnTo>
                  <a:pt x="1393081" y="412163"/>
                </a:lnTo>
                <a:lnTo>
                  <a:pt x="1355276" y="388043"/>
                </a:lnTo>
                <a:lnTo>
                  <a:pt x="1317023" y="364571"/>
                </a:lnTo>
                <a:lnTo>
                  <a:pt x="1278332" y="341755"/>
                </a:lnTo>
                <a:lnTo>
                  <a:pt x="1239209" y="319602"/>
                </a:lnTo>
                <a:lnTo>
                  <a:pt x="1199662" y="298120"/>
                </a:lnTo>
                <a:lnTo>
                  <a:pt x="1159700" y="277316"/>
                </a:lnTo>
                <a:lnTo>
                  <a:pt x="1119329" y="257200"/>
                </a:lnTo>
                <a:lnTo>
                  <a:pt x="1078558" y="237777"/>
                </a:lnTo>
                <a:lnTo>
                  <a:pt x="1037394" y="219057"/>
                </a:lnTo>
                <a:lnTo>
                  <a:pt x="995845" y="201046"/>
                </a:lnTo>
                <a:lnTo>
                  <a:pt x="953918" y="183752"/>
                </a:lnTo>
                <a:lnTo>
                  <a:pt x="911622" y="167184"/>
                </a:lnTo>
                <a:lnTo>
                  <a:pt x="868965" y="151348"/>
                </a:lnTo>
                <a:lnTo>
                  <a:pt x="825953" y="136254"/>
                </a:lnTo>
                <a:lnTo>
                  <a:pt x="782594" y="121907"/>
                </a:lnTo>
                <a:lnTo>
                  <a:pt x="738898" y="108317"/>
                </a:lnTo>
                <a:lnTo>
                  <a:pt x="694870" y="95490"/>
                </a:lnTo>
                <a:lnTo>
                  <a:pt x="650519" y="83435"/>
                </a:lnTo>
                <a:lnTo>
                  <a:pt x="605852" y="72159"/>
                </a:lnTo>
                <a:lnTo>
                  <a:pt x="560878" y="61670"/>
                </a:lnTo>
                <a:lnTo>
                  <a:pt x="515604" y="51976"/>
                </a:lnTo>
                <a:lnTo>
                  <a:pt x="470038" y="43084"/>
                </a:lnTo>
                <a:lnTo>
                  <a:pt x="424187" y="35002"/>
                </a:lnTo>
                <a:lnTo>
                  <a:pt x="378059" y="27738"/>
                </a:lnTo>
                <a:lnTo>
                  <a:pt x="331662" y="21300"/>
                </a:lnTo>
                <a:lnTo>
                  <a:pt x="285004" y="15695"/>
                </a:lnTo>
                <a:lnTo>
                  <a:pt x="238092" y="10932"/>
                </a:lnTo>
                <a:lnTo>
                  <a:pt x="190934" y="7017"/>
                </a:lnTo>
                <a:lnTo>
                  <a:pt x="143539" y="3958"/>
                </a:lnTo>
                <a:lnTo>
                  <a:pt x="95912" y="1764"/>
                </a:lnTo>
                <a:lnTo>
                  <a:pt x="48063" y="442"/>
                </a:lnTo>
                <a:lnTo>
                  <a:pt x="0" y="0"/>
                </a:lnTo>
                <a:close/>
              </a:path>
            </a:pathLst>
          </a:custGeom>
          <a:solidFill>
            <a:srgbClr val="B11116">
              <a:alpha val="69999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7BBC045-1F77-2733-D277-DE64ED5335AB}"/>
              </a:ext>
            </a:extLst>
          </p:cNvPr>
          <p:cNvSpPr txBox="1"/>
          <p:nvPr/>
        </p:nvSpPr>
        <p:spPr>
          <a:xfrm>
            <a:off x="4355605" y="11525250"/>
            <a:ext cx="5730584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DATA</a:t>
            </a:r>
            <a:r>
              <a:rPr kumimoji="0" lang="pt-PT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pt-PT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pt-PT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HORA</a:t>
            </a:r>
            <a:r>
              <a:rPr kumimoji="0" lang="pt-PT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pt-PT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pt-PT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LOCAL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32AC9E1B-FC5F-802E-28EE-9E41B6CC72E5}"/>
              </a:ext>
            </a:extLst>
          </p:cNvPr>
          <p:cNvSpPr>
            <a:spLocks/>
          </p:cNvSpPr>
          <p:nvPr/>
        </p:nvSpPr>
        <p:spPr>
          <a:xfrm>
            <a:off x="4355606" y="13935747"/>
            <a:ext cx="57305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541C7ADB-1673-1821-238B-1952BB0D67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4561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8F517704-21A8-A478-A617-35304AFF6A1F}"/>
              </a:ext>
            </a:extLst>
          </p:cNvPr>
          <p:cNvSpPr txBox="1">
            <a:spLocks/>
          </p:cNvSpPr>
          <p:nvPr/>
        </p:nvSpPr>
        <p:spPr>
          <a:xfrm>
            <a:off x="2554904" y="1717088"/>
            <a:ext cx="7531285" cy="2348251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>
            <a:lvl1pPr>
              <a:defRPr sz="8450" b="1" i="0">
                <a:solidFill>
                  <a:srgbClr val="0096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4445" marR="0" lvl="0" indent="0" algn="l" defTabSz="914400" eaLnBrk="1" fontAlgn="auto" latinLnBrk="0" hangingPunct="1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450" b="1" i="0" u="none" strike="noStrike" kern="0" cap="none" spc="-10" normalizeH="0" baseline="0" noProof="0" dirty="0">
                <a:ln>
                  <a:noFill/>
                </a:ln>
                <a:solidFill>
                  <a:srgbClr val="B11116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Arial"/>
              </a:rPr>
              <a:t>TÍTULO</a:t>
            </a:r>
          </a:p>
          <a:p>
            <a:pPr marL="4445" marR="0" lvl="0" indent="0" algn="l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Arial"/>
              </a:rPr>
              <a:t>Subtítulo</a:t>
            </a:r>
            <a:endParaRPr kumimoji="0" lang="pt-PT" sz="4800" b="1" i="0" u="none" strike="noStrike" kern="0" cap="none" spc="0" normalizeH="0" baseline="0" noProof="0" dirty="0">
              <a:ln>
                <a:noFill/>
              </a:ln>
              <a:solidFill>
                <a:srgbClr val="009697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F74824B2-62AE-04B0-BCFF-C863965DD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900641"/>
            <a:ext cx="1989090" cy="3981144"/>
          </a:xfrm>
          <a:custGeom>
            <a:avLst/>
            <a:gdLst/>
            <a:ahLst/>
            <a:cxnLst/>
            <a:rect l="l" t="t" r="r" b="b"/>
            <a:pathLst>
              <a:path w="2556509" h="5116830">
                <a:moveTo>
                  <a:pt x="2556230" y="0"/>
                </a:moveTo>
                <a:lnTo>
                  <a:pt x="2507650" y="493"/>
                </a:lnTo>
                <a:lnTo>
                  <a:pt x="2459289" y="1885"/>
                </a:lnTo>
                <a:lnTo>
                  <a:pt x="2411157" y="4168"/>
                </a:lnTo>
                <a:lnTo>
                  <a:pt x="2363261" y="7334"/>
                </a:lnTo>
                <a:lnTo>
                  <a:pt x="2315609" y="11375"/>
                </a:lnTo>
                <a:lnTo>
                  <a:pt x="2268210" y="16282"/>
                </a:lnTo>
                <a:lnTo>
                  <a:pt x="2221070" y="22048"/>
                </a:lnTo>
                <a:lnTo>
                  <a:pt x="2174199" y="28665"/>
                </a:lnTo>
                <a:lnTo>
                  <a:pt x="2127603" y="36124"/>
                </a:lnTo>
                <a:lnTo>
                  <a:pt x="2081292" y="44419"/>
                </a:lnTo>
                <a:lnTo>
                  <a:pt x="2035272" y="53540"/>
                </a:lnTo>
                <a:lnTo>
                  <a:pt x="1989553" y="63480"/>
                </a:lnTo>
                <a:lnTo>
                  <a:pt x="1944142" y="74231"/>
                </a:lnTo>
                <a:lnTo>
                  <a:pt x="1899047" y="85785"/>
                </a:lnTo>
                <a:lnTo>
                  <a:pt x="1854275" y="98133"/>
                </a:lnTo>
                <a:lnTo>
                  <a:pt x="1809836" y="111269"/>
                </a:lnTo>
                <a:lnTo>
                  <a:pt x="1765737" y="125183"/>
                </a:lnTo>
                <a:lnTo>
                  <a:pt x="1721986" y="139869"/>
                </a:lnTo>
                <a:lnTo>
                  <a:pt x="1678590" y="155317"/>
                </a:lnTo>
                <a:lnTo>
                  <a:pt x="1635559" y="171520"/>
                </a:lnTo>
                <a:lnTo>
                  <a:pt x="1592899" y="188470"/>
                </a:lnTo>
                <a:lnTo>
                  <a:pt x="1550620" y="206159"/>
                </a:lnTo>
                <a:lnTo>
                  <a:pt x="1508728" y="224580"/>
                </a:lnTo>
                <a:lnTo>
                  <a:pt x="1467232" y="243723"/>
                </a:lnTo>
                <a:lnTo>
                  <a:pt x="1426140" y="263581"/>
                </a:lnTo>
                <a:lnTo>
                  <a:pt x="1385460" y="284146"/>
                </a:lnTo>
                <a:lnTo>
                  <a:pt x="1345200" y="305410"/>
                </a:lnTo>
                <a:lnTo>
                  <a:pt x="1305368" y="327365"/>
                </a:lnTo>
                <a:lnTo>
                  <a:pt x="1265971" y="350004"/>
                </a:lnTo>
                <a:lnTo>
                  <a:pt x="1227019" y="373317"/>
                </a:lnTo>
                <a:lnTo>
                  <a:pt x="1188518" y="397297"/>
                </a:lnTo>
                <a:lnTo>
                  <a:pt x="1150477" y="421937"/>
                </a:lnTo>
                <a:lnTo>
                  <a:pt x="1112903" y="447227"/>
                </a:lnTo>
                <a:lnTo>
                  <a:pt x="1075806" y="473161"/>
                </a:lnTo>
                <a:lnTo>
                  <a:pt x="1039192" y="499730"/>
                </a:lnTo>
                <a:lnTo>
                  <a:pt x="1003070" y="526926"/>
                </a:lnTo>
                <a:lnTo>
                  <a:pt x="967447" y="554741"/>
                </a:lnTo>
                <a:lnTo>
                  <a:pt x="932333" y="583168"/>
                </a:lnTo>
                <a:lnTo>
                  <a:pt x="897734" y="612197"/>
                </a:lnTo>
                <a:lnTo>
                  <a:pt x="863658" y="641822"/>
                </a:lnTo>
                <a:lnTo>
                  <a:pt x="830115" y="672034"/>
                </a:lnTo>
                <a:lnTo>
                  <a:pt x="797111" y="702825"/>
                </a:lnTo>
                <a:lnTo>
                  <a:pt x="764655" y="734188"/>
                </a:lnTo>
                <a:lnTo>
                  <a:pt x="732754" y="766113"/>
                </a:lnTo>
                <a:lnTo>
                  <a:pt x="701417" y="798594"/>
                </a:lnTo>
                <a:lnTo>
                  <a:pt x="670652" y="831623"/>
                </a:lnTo>
                <a:lnTo>
                  <a:pt x="640466" y="865190"/>
                </a:lnTo>
                <a:lnTo>
                  <a:pt x="610868" y="899289"/>
                </a:lnTo>
                <a:lnTo>
                  <a:pt x="581865" y="933911"/>
                </a:lnTo>
                <a:lnTo>
                  <a:pt x="553466" y="969049"/>
                </a:lnTo>
                <a:lnTo>
                  <a:pt x="525678" y="1004694"/>
                </a:lnTo>
                <a:lnTo>
                  <a:pt x="498510" y="1040838"/>
                </a:lnTo>
                <a:lnTo>
                  <a:pt x="471970" y="1077473"/>
                </a:lnTo>
                <a:lnTo>
                  <a:pt x="446065" y="1114592"/>
                </a:lnTo>
                <a:lnTo>
                  <a:pt x="420803" y="1152187"/>
                </a:lnTo>
                <a:lnTo>
                  <a:pt x="396193" y="1190249"/>
                </a:lnTo>
                <a:lnTo>
                  <a:pt x="372243" y="1228770"/>
                </a:lnTo>
                <a:lnTo>
                  <a:pt x="348960" y="1267743"/>
                </a:lnTo>
                <a:lnTo>
                  <a:pt x="326352" y="1307159"/>
                </a:lnTo>
                <a:lnTo>
                  <a:pt x="304428" y="1347010"/>
                </a:lnTo>
                <a:lnTo>
                  <a:pt x="283195" y="1387290"/>
                </a:lnTo>
                <a:lnTo>
                  <a:pt x="262662" y="1427988"/>
                </a:lnTo>
                <a:lnTo>
                  <a:pt x="242836" y="1469098"/>
                </a:lnTo>
                <a:lnTo>
                  <a:pt x="223725" y="1510612"/>
                </a:lnTo>
                <a:lnTo>
                  <a:pt x="205338" y="1552521"/>
                </a:lnTo>
                <a:lnTo>
                  <a:pt x="187682" y="1594818"/>
                </a:lnTo>
                <a:lnTo>
                  <a:pt x="170766" y="1637494"/>
                </a:lnTo>
                <a:lnTo>
                  <a:pt x="154597" y="1680542"/>
                </a:lnTo>
                <a:lnTo>
                  <a:pt x="139183" y="1723953"/>
                </a:lnTo>
                <a:lnTo>
                  <a:pt x="124532" y="1767720"/>
                </a:lnTo>
                <a:lnTo>
                  <a:pt x="110653" y="1811835"/>
                </a:lnTo>
                <a:lnTo>
                  <a:pt x="97553" y="1856289"/>
                </a:lnTo>
                <a:lnTo>
                  <a:pt x="85241" y="1901075"/>
                </a:lnTo>
                <a:lnTo>
                  <a:pt x="73723" y="1946185"/>
                </a:lnTo>
                <a:lnTo>
                  <a:pt x="63009" y="1991610"/>
                </a:lnTo>
                <a:lnTo>
                  <a:pt x="53106" y="2037343"/>
                </a:lnTo>
                <a:lnTo>
                  <a:pt x="44022" y="2083375"/>
                </a:lnTo>
                <a:lnTo>
                  <a:pt x="35766" y="2129700"/>
                </a:lnTo>
                <a:lnTo>
                  <a:pt x="28345" y="2176308"/>
                </a:lnTo>
                <a:lnTo>
                  <a:pt x="21766" y="2223191"/>
                </a:lnTo>
                <a:lnTo>
                  <a:pt x="16039" y="2270343"/>
                </a:lnTo>
                <a:lnTo>
                  <a:pt x="11172" y="2317754"/>
                </a:lnTo>
                <a:lnTo>
                  <a:pt x="7171" y="2365417"/>
                </a:lnTo>
                <a:lnTo>
                  <a:pt x="4045" y="2413324"/>
                </a:lnTo>
                <a:lnTo>
                  <a:pt x="1803" y="2461467"/>
                </a:lnTo>
                <a:lnTo>
                  <a:pt x="452" y="2509837"/>
                </a:lnTo>
                <a:lnTo>
                  <a:pt x="0" y="2558427"/>
                </a:lnTo>
                <a:lnTo>
                  <a:pt x="452" y="2607017"/>
                </a:lnTo>
                <a:lnTo>
                  <a:pt x="1803" y="2655388"/>
                </a:lnTo>
                <a:lnTo>
                  <a:pt x="4045" y="2703530"/>
                </a:lnTo>
                <a:lnTo>
                  <a:pt x="7171" y="2751437"/>
                </a:lnTo>
                <a:lnTo>
                  <a:pt x="11172" y="2799099"/>
                </a:lnTo>
                <a:lnTo>
                  <a:pt x="16039" y="2846510"/>
                </a:lnTo>
                <a:lnTo>
                  <a:pt x="21766" y="2893661"/>
                </a:lnTo>
                <a:lnTo>
                  <a:pt x="28345" y="2940544"/>
                </a:lnTo>
                <a:lnTo>
                  <a:pt x="35766" y="2987151"/>
                </a:lnTo>
                <a:lnTo>
                  <a:pt x="44022" y="3033475"/>
                </a:lnTo>
                <a:lnTo>
                  <a:pt x="53106" y="3079507"/>
                </a:lnTo>
                <a:lnTo>
                  <a:pt x="63009" y="3125239"/>
                </a:lnTo>
                <a:lnTo>
                  <a:pt x="73723" y="3170663"/>
                </a:lnTo>
                <a:lnTo>
                  <a:pt x="85241" y="3215771"/>
                </a:lnTo>
                <a:lnTo>
                  <a:pt x="97553" y="3260556"/>
                </a:lnTo>
                <a:lnTo>
                  <a:pt x="110653" y="3305009"/>
                </a:lnTo>
                <a:lnTo>
                  <a:pt x="124532" y="3349123"/>
                </a:lnTo>
                <a:lnTo>
                  <a:pt x="139183" y="3392889"/>
                </a:lnTo>
                <a:lnTo>
                  <a:pt x="154597" y="3436299"/>
                </a:lnTo>
                <a:lnTo>
                  <a:pt x="170766" y="3479345"/>
                </a:lnTo>
                <a:lnTo>
                  <a:pt x="187682" y="3522020"/>
                </a:lnTo>
                <a:lnTo>
                  <a:pt x="205338" y="3564315"/>
                </a:lnTo>
                <a:lnTo>
                  <a:pt x="223725" y="3606223"/>
                </a:lnTo>
                <a:lnTo>
                  <a:pt x="242836" y="3647735"/>
                </a:lnTo>
                <a:lnTo>
                  <a:pt x="262662" y="3688844"/>
                </a:lnTo>
                <a:lnTo>
                  <a:pt x="283195" y="3729541"/>
                </a:lnTo>
                <a:lnTo>
                  <a:pt x="304428" y="3769818"/>
                </a:lnTo>
                <a:lnTo>
                  <a:pt x="326352" y="3809668"/>
                </a:lnTo>
                <a:lnTo>
                  <a:pt x="348960" y="3849083"/>
                </a:lnTo>
                <a:lnTo>
                  <a:pt x="372243" y="3888054"/>
                </a:lnTo>
                <a:lnTo>
                  <a:pt x="396193" y="3926573"/>
                </a:lnTo>
                <a:lnTo>
                  <a:pt x="420803" y="3964633"/>
                </a:lnTo>
                <a:lnTo>
                  <a:pt x="446065" y="4002226"/>
                </a:lnTo>
                <a:lnTo>
                  <a:pt x="471970" y="4039343"/>
                </a:lnTo>
                <a:lnTo>
                  <a:pt x="498510" y="4075977"/>
                </a:lnTo>
                <a:lnTo>
                  <a:pt x="525678" y="4112119"/>
                </a:lnTo>
                <a:lnTo>
                  <a:pt x="553466" y="4147762"/>
                </a:lnTo>
                <a:lnTo>
                  <a:pt x="581865" y="4182898"/>
                </a:lnTo>
                <a:lnTo>
                  <a:pt x="610868" y="4217518"/>
                </a:lnTo>
                <a:lnTo>
                  <a:pt x="640466" y="4251615"/>
                </a:lnTo>
                <a:lnTo>
                  <a:pt x="670652" y="4285181"/>
                </a:lnTo>
                <a:lnTo>
                  <a:pt x="701417" y="4318207"/>
                </a:lnTo>
                <a:lnTo>
                  <a:pt x="732754" y="4350686"/>
                </a:lnTo>
                <a:lnTo>
                  <a:pt x="764655" y="4382610"/>
                </a:lnTo>
                <a:lnTo>
                  <a:pt x="797111" y="4413971"/>
                </a:lnTo>
                <a:lnTo>
                  <a:pt x="830115" y="4444760"/>
                </a:lnTo>
                <a:lnTo>
                  <a:pt x="863658" y="4474970"/>
                </a:lnTo>
                <a:lnTo>
                  <a:pt x="897734" y="4504593"/>
                </a:lnTo>
                <a:lnTo>
                  <a:pt x="932333" y="4533621"/>
                </a:lnTo>
                <a:lnTo>
                  <a:pt x="967447" y="4562046"/>
                </a:lnTo>
                <a:lnTo>
                  <a:pt x="1003070" y="4589859"/>
                </a:lnTo>
                <a:lnTo>
                  <a:pt x="1039192" y="4617053"/>
                </a:lnTo>
                <a:lnTo>
                  <a:pt x="1075806" y="4643621"/>
                </a:lnTo>
                <a:lnTo>
                  <a:pt x="1112903" y="4669553"/>
                </a:lnTo>
                <a:lnTo>
                  <a:pt x="1150477" y="4694842"/>
                </a:lnTo>
                <a:lnTo>
                  <a:pt x="1188518" y="4719479"/>
                </a:lnTo>
                <a:lnTo>
                  <a:pt x="1227019" y="4743458"/>
                </a:lnTo>
                <a:lnTo>
                  <a:pt x="1265971" y="4766770"/>
                </a:lnTo>
                <a:lnTo>
                  <a:pt x="1305368" y="4789407"/>
                </a:lnTo>
                <a:lnTo>
                  <a:pt x="1345200" y="4811360"/>
                </a:lnTo>
                <a:lnTo>
                  <a:pt x="1385460" y="4832623"/>
                </a:lnTo>
                <a:lnTo>
                  <a:pt x="1426140" y="4853187"/>
                </a:lnTo>
                <a:lnTo>
                  <a:pt x="1467232" y="4873044"/>
                </a:lnTo>
                <a:lnTo>
                  <a:pt x="1508728" y="4892185"/>
                </a:lnTo>
                <a:lnTo>
                  <a:pt x="1550620" y="4910604"/>
                </a:lnTo>
                <a:lnTo>
                  <a:pt x="1592899" y="4928292"/>
                </a:lnTo>
                <a:lnTo>
                  <a:pt x="1635559" y="4945241"/>
                </a:lnTo>
                <a:lnTo>
                  <a:pt x="1678590" y="4961443"/>
                </a:lnTo>
                <a:lnTo>
                  <a:pt x="1721986" y="4976890"/>
                </a:lnTo>
                <a:lnTo>
                  <a:pt x="1765737" y="4991575"/>
                </a:lnTo>
                <a:lnTo>
                  <a:pt x="1809836" y="5005488"/>
                </a:lnTo>
                <a:lnTo>
                  <a:pt x="1854275" y="5018623"/>
                </a:lnTo>
                <a:lnTo>
                  <a:pt x="1899047" y="5030971"/>
                </a:lnTo>
                <a:lnTo>
                  <a:pt x="1944142" y="5042524"/>
                </a:lnTo>
                <a:lnTo>
                  <a:pt x="1989553" y="5053274"/>
                </a:lnTo>
                <a:lnTo>
                  <a:pt x="2035272" y="5063214"/>
                </a:lnTo>
                <a:lnTo>
                  <a:pt x="2081292" y="5072334"/>
                </a:lnTo>
                <a:lnTo>
                  <a:pt x="2127603" y="5080628"/>
                </a:lnTo>
                <a:lnTo>
                  <a:pt x="2174199" y="5088088"/>
                </a:lnTo>
                <a:lnTo>
                  <a:pt x="2221070" y="5094704"/>
                </a:lnTo>
                <a:lnTo>
                  <a:pt x="2268210" y="5100470"/>
                </a:lnTo>
                <a:lnTo>
                  <a:pt x="2315609" y="5105377"/>
                </a:lnTo>
                <a:lnTo>
                  <a:pt x="2363261" y="5109418"/>
                </a:lnTo>
                <a:lnTo>
                  <a:pt x="2411157" y="5112583"/>
                </a:lnTo>
                <a:lnTo>
                  <a:pt x="2459289" y="5114867"/>
                </a:lnTo>
                <a:lnTo>
                  <a:pt x="2507650" y="5116259"/>
                </a:lnTo>
                <a:lnTo>
                  <a:pt x="2556230" y="5116753"/>
                </a:lnTo>
                <a:lnTo>
                  <a:pt x="2556230" y="0"/>
                </a:lnTo>
                <a:close/>
              </a:path>
            </a:pathLst>
          </a:custGeom>
          <a:solidFill>
            <a:srgbClr val="B1111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E1AF185-CC5D-CD1F-02F7-B0788D3C9EB5}"/>
              </a:ext>
            </a:extLst>
          </p:cNvPr>
          <p:cNvSpPr txBox="1"/>
          <p:nvPr/>
        </p:nvSpPr>
        <p:spPr>
          <a:xfrm>
            <a:off x="982345" y="54292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6" name="Picture 5" descr="A red circle with black background&#10;&#10;Description automatically generated">
            <a:extLst>
              <a:ext uri="{FF2B5EF4-FFF2-40B4-BE49-F238E27FC236}">
                <a16:creationId xmlns:a16="http://schemas.microsoft.com/office/drawing/2014/main" id="{FBEB6354-8D5F-0CF7-00AE-7B10F3A1D27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2" y="13734509"/>
            <a:ext cx="2355642" cy="10692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96CCEA-8F68-18F7-16F0-DABFED0230A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A58BCEB3-DEC3-73E5-24BC-D1467FDC32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702334" y="9239250"/>
            <a:ext cx="1991066" cy="3981144"/>
          </a:xfrm>
          <a:custGeom>
            <a:avLst/>
            <a:gdLst/>
            <a:ahLst/>
            <a:cxnLst/>
            <a:rect l="l" t="t" r="r" b="b"/>
            <a:pathLst>
              <a:path w="2559050" h="5116830">
                <a:moveTo>
                  <a:pt x="0" y="0"/>
                </a:moveTo>
                <a:lnTo>
                  <a:pt x="0" y="1418272"/>
                </a:lnTo>
                <a:lnTo>
                  <a:pt x="48193" y="1419272"/>
                </a:lnTo>
                <a:lnTo>
                  <a:pt x="95876" y="1422246"/>
                </a:lnTo>
                <a:lnTo>
                  <a:pt x="143010" y="1427154"/>
                </a:lnTo>
                <a:lnTo>
                  <a:pt x="189554" y="1433957"/>
                </a:lnTo>
                <a:lnTo>
                  <a:pt x="235470" y="1442615"/>
                </a:lnTo>
                <a:lnTo>
                  <a:pt x="280718" y="1453089"/>
                </a:lnTo>
                <a:lnTo>
                  <a:pt x="325259" y="1465339"/>
                </a:lnTo>
                <a:lnTo>
                  <a:pt x="369051" y="1479325"/>
                </a:lnTo>
                <a:lnTo>
                  <a:pt x="412058" y="1495009"/>
                </a:lnTo>
                <a:lnTo>
                  <a:pt x="454237" y="1512349"/>
                </a:lnTo>
                <a:lnTo>
                  <a:pt x="495551" y="1531308"/>
                </a:lnTo>
                <a:lnTo>
                  <a:pt x="535959" y="1551844"/>
                </a:lnTo>
                <a:lnTo>
                  <a:pt x="575421" y="1573919"/>
                </a:lnTo>
                <a:lnTo>
                  <a:pt x="613900" y="1597494"/>
                </a:lnTo>
                <a:lnTo>
                  <a:pt x="651353" y="1622528"/>
                </a:lnTo>
                <a:lnTo>
                  <a:pt x="687743" y="1648982"/>
                </a:lnTo>
                <a:lnTo>
                  <a:pt x="723030" y="1676816"/>
                </a:lnTo>
                <a:lnTo>
                  <a:pt x="757173" y="1705991"/>
                </a:lnTo>
                <a:lnTo>
                  <a:pt x="790134" y="1736468"/>
                </a:lnTo>
                <a:lnTo>
                  <a:pt x="821873" y="1768206"/>
                </a:lnTo>
                <a:lnTo>
                  <a:pt x="852350" y="1801167"/>
                </a:lnTo>
                <a:lnTo>
                  <a:pt x="881526" y="1835310"/>
                </a:lnTo>
                <a:lnTo>
                  <a:pt x="909361" y="1870596"/>
                </a:lnTo>
                <a:lnTo>
                  <a:pt x="935816" y="1906986"/>
                </a:lnTo>
                <a:lnTo>
                  <a:pt x="960850" y="1944440"/>
                </a:lnTo>
                <a:lnTo>
                  <a:pt x="984425" y="1982918"/>
                </a:lnTo>
                <a:lnTo>
                  <a:pt x="1006501" y="2022381"/>
                </a:lnTo>
                <a:lnTo>
                  <a:pt x="1027039" y="2062789"/>
                </a:lnTo>
                <a:lnTo>
                  <a:pt x="1045998" y="2104103"/>
                </a:lnTo>
                <a:lnTo>
                  <a:pt x="1063339" y="2146283"/>
                </a:lnTo>
                <a:lnTo>
                  <a:pt x="1079023" y="2189289"/>
                </a:lnTo>
                <a:lnTo>
                  <a:pt x="1093009" y="2233083"/>
                </a:lnTo>
                <a:lnTo>
                  <a:pt x="1105260" y="2277624"/>
                </a:lnTo>
                <a:lnTo>
                  <a:pt x="1115734" y="2322873"/>
                </a:lnTo>
                <a:lnTo>
                  <a:pt x="1124392" y="2368790"/>
                </a:lnTo>
                <a:lnTo>
                  <a:pt x="1131196" y="2415336"/>
                </a:lnTo>
                <a:lnTo>
                  <a:pt x="1136104" y="2462471"/>
                </a:lnTo>
                <a:lnTo>
                  <a:pt x="1139078" y="2510156"/>
                </a:lnTo>
                <a:lnTo>
                  <a:pt x="1140079" y="2558351"/>
                </a:lnTo>
                <a:lnTo>
                  <a:pt x="1139078" y="2606545"/>
                </a:lnTo>
                <a:lnTo>
                  <a:pt x="1136104" y="2654229"/>
                </a:lnTo>
                <a:lnTo>
                  <a:pt x="1131196" y="2701364"/>
                </a:lnTo>
                <a:lnTo>
                  <a:pt x="1124392" y="2747909"/>
                </a:lnTo>
                <a:lnTo>
                  <a:pt x="1115734" y="2793826"/>
                </a:lnTo>
                <a:lnTo>
                  <a:pt x="1105260" y="2839075"/>
                </a:lnTo>
                <a:lnTo>
                  <a:pt x="1093009" y="2883616"/>
                </a:lnTo>
                <a:lnTo>
                  <a:pt x="1079023" y="2927409"/>
                </a:lnTo>
                <a:lnTo>
                  <a:pt x="1063339" y="2970416"/>
                </a:lnTo>
                <a:lnTo>
                  <a:pt x="1045998" y="3012596"/>
                </a:lnTo>
                <a:lnTo>
                  <a:pt x="1027039" y="3053910"/>
                </a:lnTo>
                <a:lnTo>
                  <a:pt x="1006501" y="3094319"/>
                </a:lnTo>
                <a:lnTo>
                  <a:pt x="984425" y="3133782"/>
                </a:lnTo>
                <a:lnTo>
                  <a:pt x="960850" y="3172260"/>
                </a:lnTo>
                <a:lnTo>
                  <a:pt x="935816" y="3209715"/>
                </a:lnTo>
                <a:lnTo>
                  <a:pt x="909361" y="3246105"/>
                </a:lnTo>
                <a:lnTo>
                  <a:pt x="881526" y="3281392"/>
                </a:lnTo>
                <a:lnTo>
                  <a:pt x="852350" y="3315536"/>
                </a:lnTo>
                <a:lnTo>
                  <a:pt x="821873" y="3348497"/>
                </a:lnTo>
                <a:lnTo>
                  <a:pt x="790134" y="3380236"/>
                </a:lnTo>
                <a:lnTo>
                  <a:pt x="757173" y="3410713"/>
                </a:lnTo>
                <a:lnTo>
                  <a:pt x="723030" y="3439889"/>
                </a:lnTo>
                <a:lnTo>
                  <a:pt x="687743" y="3467724"/>
                </a:lnTo>
                <a:lnTo>
                  <a:pt x="651353" y="3494179"/>
                </a:lnTo>
                <a:lnTo>
                  <a:pt x="613900" y="3519214"/>
                </a:lnTo>
                <a:lnTo>
                  <a:pt x="575421" y="3542789"/>
                </a:lnTo>
                <a:lnTo>
                  <a:pt x="535959" y="3564865"/>
                </a:lnTo>
                <a:lnTo>
                  <a:pt x="495551" y="3585403"/>
                </a:lnTo>
                <a:lnTo>
                  <a:pt x="454237" y="3604362"/>
                </a:lnTo>
                <a:lnTo>
                  <a:pt x="412058" y="3621703"/>
                </a:lnTo>
                <a:lnTo>
                  <a:pt x="369051" y="3637387"/>
                </a:lnTo>
                <a:lnTo>
                  <a:pt x="325259" y="3651374"/>
                </a:lnTo>
                <a:lnTo>
                  <a:pt x="280718" y="3663624"/>
                </a:lnTo>
                <a:lnTo>
                  <a:pt x="235470" y="3674098"/>
                </a:lnTo>
                <a:lnTo>
                  <a:pt x="189554" y="3682757"/>
                </a:lnTo>
                <a:lnTo>
                  <a:pt x="143010" y="3689560"/>
                </a:lnTo>
                <a:lnTo>
                  <a:pt x="95876" y="3694468"/>
                </a:lnTo>
                <a:lnTo>
                  <a:pt x="48193" y="3697443"/>
                </a:lnTo>
                <a:lnTo>
                  <a:pt x="0" y="3698443"/>
                </a:lnTo>
                <a:lnTo>
                  <a:pt x="0" y="5116830"/>
                </a:lnTo>
                <a:lnTo>
                  <a:pt x="48063" y="5116387"/>
                </a:lnTo>
                <a:lnTo>
                  <a:pt x="95912" y="5115065"/>
                </a:lnTo>
                <a:lnTo>
                  <a:pt x="143539" y="5112870"/>
                </a:lnTo>
                <a:lnTo>
                  <a:pt x="190934" y="5109812"/>
                </a:lnTo>
                <a:lnTo>
                  <a:pt x="238092" y="5105896"/>
                </a:lnTo>
                <a:lnTo>
                  <a:pt x="285004" y="5101132"/>
                </a:lnTo>
                <a:lnTo>
                  <a:pt x="331662" y="5095527"/>
                </a:lnTo>
                <a:lnTo>
                  <a:pt x="378059" y="5089088"/>
                </a:lnTo>
                <a:lnTo>
                  <a:pt x="424187" y="5081824"/>
                </a:lnTo>
                <a:lnTo>
                  <a:pt x="470038" y="5073741"/>
                </a:lnTo>
                <a:lnTo>
                  <a:pt x="515604" y="5064848"/>
                </a:lnTo>
                <a:lnTo>
                  <a:pt x="560878" y="5055153"/>
                </a:lnTo>
                <a:lnTo>
                  <a:pt x="605852" y="5044663"/>
                </a:lnTo>
                <a:lnTo>
                  <a:pt x="650519" y="5033386"/>
                </a:lnTo>
                <a:lnTo>
                  <a:pt x="694870" y="5021330"/>
                </a:lnTo>
                <a:lnTo>
                  <a:pt x="738898" y="5008502"/>
                </a:lnTo>
                <a:lnTo>
                  <a:pt x="782594" y="4994911"/>
                </a:lnTo>
                <a:lnTo>
                  <a:pt x="825953" y="4980563"/>
                </a:lnTo>
                <a:lnTo>
                  <a:pt x="868965" y="4965467"/>
                </a:lnTo>
                <a:lnTo>
                  <a:pt x="911622" y="4949630"/>
                </a:lnTo>
                <a:lnTo>
                  <a:pt x="953918" y="4933060"/>
                </a:lnTo>
                <a:lnTo>
                  <a:pt x="995845" y="4915765"/>
                </a:lnTo>
                <a:lnTo>
                  <a:pt x="1037394" y="4897753"/>
                </a:lnTo>
                <a:lnTo>
                  <a:pt x="1078558" y="4879031"/>
                </a:lnTo>
                <a:lnTo>
                  <a:pt x="1119329" y="4859607"/>
                </a:lnTo>
                <a:lnTo>
                  <a:pt x="1159700" y="4839488"/>
                </a:lnTo>
                <a:lnTo>
                  <a:pt x="1199662" y="4818683"/>
                </a:lnTo>
                <a:lnTo>
                  <a:pt x="1239209" y="4797200"/>
                </a:lnTo>
                <a:lnTo>
                  <a:pt x="1278332" y="4775045"/>
                </a:lnTo>
                <a:lnTo>
                  <a:pt x="1317023" y="4752227"/>
                </a:lnTo>
                <a:lnTo>
                  <a:pt x="1355276" y="4728753"/>
                </a:lnTo>
                <a:lnTo>
                  <a:pt x="1393081" y="4704632"/>
                </a:lnTo>
                <a:lnTo>
                  <a:pt x="1430432" y="4679870"/>
                </a:lnTo>
                <a:lnTo>
                  <a:pt x="1467320" y="4654476"/>
                </a:lnTo>
                <a:lnTo>
                  <a:pt x="1503739" y="4628457"/>
                </a:lnTo>
                <a:lnTo>
                  <a:pt x="1539679" y="4601821"/>
                </a:lnTo>
                <a:lnTo>
                  <a:pt x="1575135" y="4574576"/>
                </a:lnTo>
                <a:lnTo>
                  <a:pt x="1610097" y="4546729"/>
                </a:lnTo>
                <a:lnTo>
                  <a:pt x="1644557" y="4518289"/>
                </a:lnTo>
                <a:lnTo>
                  <a:pt x="1678510" y="4489263"/>
                </a:lnTo>
                <a:lnTo>
                  <a:pt x="1711945" y="4459658"/>
                </a:lnTo>
                <a:lnTo>
                  <a:pt x="1744857" y="4429483"/>
                </a:lnTo>
                <a:lnTo>
                  <a:pt x="1777236" y="4398745"/>
                </a:lnTo>
                <a:lnTo>
                  <a:pt x="1809076" y="4367452"/>
                </a:lnTo>
                <a:lnTo>
                  <a:pt x="1840369" y="4335611"/>
                </a:lnTo>
                <a:lnTo>
                  <a:pt x="1871107" y="4303231"/>
                </a:lnTo>
                <a:lnTo>
                  <a:pt x="1901281" y="4270319"/>
                </a:lnTo>
                <a:lnTo>
                  <a:pt x="1930885" y="4236883"/>
                </a:lnTo>
                <a:lnTo>
                  <a:pt x="1959911" y="4202930"/>
                </a:lnTo>
                <a:lnTo>
                  <a:pt x="1988351" y="4168468"/>
                </a:lnTo>
                <a:lnTo>
                  <a:pt x="2016197" y="4133506"/>
                </a:lnTo>
                <a:lnTo>
                  <a:pt x="2043441" y="4098050"/>
                </a:lnTo>
                <a:lnTo>
                  <a:pt x="2070077" y="4062109"/>
                </a:lnTo>
                <a:lnTo>
                  <a:pt x="2096095" y="4025690"/>
                </a:lnTo>
                <a:lnTo>
                  <a:pt x="2121489" y="3988801"/>
                </a:lnTo>
                <a:lnTo>
                  <a:pt x="2146250" y="3951450"/>
                </a:lnTo>
                <a:lnTo>
                  <a:pt x="2170371" y="3913644"/>
                </a:lnTo>
                <a:lnTo>
                  <a:pt x="2193845" y="3875391"/>
                </a:lnTo>
                <a:lnTo>
                  <a:pt x="2216662" y="3836699"/>
                </a:lnTo>
                <a:lnTo>
                  <a:pt x="2238817" y="3797575"/>
                </a:lnTo>
                <a:lnTo>
                  <a:pt x="2260300" y="3758028"/>
                </a:lnTo>
                <a:lnTo>
                  <a:pt x="2281104" y="3718065"/>
                </a:lnTo>
                <a:lnTo>
                  <a:pt x="2301222" y="3677693"/>
                </a:lnTo>
                <a:lnTo>
                  <a:pt x="2320646" y="3636922"/>
                </a:lnTo>
                <a:lnTo>
                  <a:pt x="2339368" y="3595757"/>
                </a:lnTo>
                <a:lnTo>
                  <a:pt x="2357380" y="3554207"/>
                </a:lnTo>
                <a:lnTo>
                  <a:pt x="2374674" y="3512280"/>
                </a:lnTo>
                <a:lnTo>
                  <a:pt x="2391244" y="3469984"/>
                </a:lnTo>
                <a:lnTo>
                  <a:pt x="2407080" y="3427326"/>
                </a:lnTo>
                <a:lnTo>
                  <a:pt x="2422176" y="3384313"/>
                </a:lnTo>
                <a:lnTo>
                  <a:pt x="2436524" y="3340954"/>
                </a:lnTo>
                <a:lnTo>
                  <a:pt x="2450115" y="3297257"/>
                </a:lnTo>
                <a:lnTo>
                  <a:pt x="2462943" y="3253229"/>
                </a:lnTo>
                <a:lnTo>
                  <a:pt x="2474999" y="3208877"/>
                </a:lnTo>
                <a:lnTo>
                  <a:pt x="2486275" y="3164210"/>
                </a:lnTo>
                <a:lnTo>
                  <a:pt x="2496765" y="3119235"/>
                </a:lnTo>
                <a:lnTo>
                  <a:pt x="2506460" y="3073961"/>
                </a:lnTo>
                <a:lnTo>
                  <a:pt x="2515352" y="3028394"/>
                </a:lnTo>
                <a:lnTo>
                  <a:pt x="2523435" y="2982542"/>
                </a:lnTo>
                <a:lnTo>
                  <a:pt x="2530699" y="2936414"/>
                </a:lnTo>
                <a:lnTo>
                  <a:pt x="2537138" y="2890017"/>
                </a:lnTo>
                <a:lnTo>
                  <a:pt x="2542743" y="2843358"/>
                </a:lnTo>
                <a:lnTo>
                  <a:pt x="2547507" y="2796446"/>
                </a:lnTo>
                <a:lnTo>
                  <a:pt x="2551422" y="2749288"/>
                </a:lnTo>
                <a:lnTo>
                  <a:pt x="2554481" y="2701891"/>
                </a:lnTo>
                <a:lnTo>
                  <a:pt x="2556675" y="2654265"/>
                </a:lnTo>
                <a:lnTo>
                  <a:pt x="2557997" y="2606415"/>
                </a:lnTo>
                <a:lnTo>
                  <a:pt x="2558440" y="2558351"/>
                </a:lnTo>
                <a:lnTo>
                  <a:pt x="2557997" y="2510287"/>
                </a:lnTo>
                <a:lnTo>
                  <a:pt x="2556675" y="2462438"/>
                </a:lnTo>
                <a:lnTo>
                  <a:pt x="2554481" y="2414812"/>
                </a:lnTo>
                <a:lnTo>
                  <a:pt x="2551422" y="2367417"/>
                </a:lnTo>
                <a:lnTo>
                  <a:pt x="2547507" y="2320259"/>
                </a:lnTo>
                <a:lnTo>
                  <a:pt x="2542743" y="2273348"/>
                </a:lnTo>
                <a:lnTo>
                  <a:pt x="2537138" y="2226690"/>
                </a:lnTo>
                <a:lnTo>
                  <a:pt x="2530699" y="2180294"/>
                </a:lnTo>
                <a:lnTo>
                  <a:pt x="2523435" y="2134166"/>
                </a:lnTo>
                <a:lnTo>
                  <a:pt x="2515352" y="2088316"/>
                </a:lnTo>
                <a:lnTo>
                  <a:pt x="2506460" y="2042750"/>
                </a:lnTo>
                <a:lnTo>
                  <a:pt x="2496765" y="1997477"/>
                </a:lnTo>
                <a:lnTo>
                  <a:pt x="2486275" y="1952503"/>
                </a:lnTo>
                <a:lnTo>
                  <a:pt x="2474999" y="1907838"/>
                </a:lnTo>
                <a:lnTo>
                  <a:pt x="2462943" y="1863488"/>
                </a:lnTo>
                <a:lnTo>
                  <a:pt x="2450115" y="1819461"/>
                </a:lnTo>
                <a:lnTo>
                  <a:pt x="2436524" y="1775765"/>
                </a:lnTo>
                <a:lnTo>
                  <a:pt x="2422176" y="1732407"/>
                </a:lnTo>
                <a:lnTo>
                  <a:pt x="2407080" y="1689397"/>
                </a:lnTo>
                <a:lnTo>
                  <a:pt x="2391244" y="1646740"/>
                </a:lnTo>
                <a:lnTo>
                  <a:pt x="2374674" y="1604445"/>
                </a:lnTo>
                <a:lnTo>
                  <a:pt x="2357380" y="1562520"/>
                </a:lnTo>
                <a:lnTo>
                  <a:pt x="2339368" y="1520972"/>
                </a:lnTo>
                <a:lnTo>
                  <a:pt x="2320646" y="1479809"/>
                </a:lnTo>
                <a:lnTo>
                  <a:pt x="2301222" y="1439039"/>
                </a:lnTo>
                <a:lnTo>
                  <a:pt x="2281104" y="1398670"/>
                </a:lnTo>
                <a:lnTo>
                  <a:pt x="2260300" y="1358708"/>
                </a:lnTo>
                <a:lnTo>
                  <a:pt x="2238817" y="1319163"/>
                </a:lnTo>
                <a:lnTo>
                  <a:pt x="2216662" y="1280041"/>
                </a:lnTo>
                <a:lnTo>
                  <a:pt x="2193845" y="1241351"/>
                </a:lnTo>
                <a:lnTo>
                  <a:pt x="2170371" y="1203100"/>
                </a:lnTo>
                <a:lnTo>
                  <a:pt x="2146250" y="1165296"/>
                </a:lnTo>
                <a:lnTo>
                  <a:pt x="2121489" y="1127947"/>
                </a:lnTo>
                <a:lnTo>
                  <a:pt x="2096095" y="1091060"/>
                </a:lnTo>
                <a:lnTo>
                  <a:pt x="2070077" y="1054643"/>
                </a:lnTo>
                <a:lnTo>
                  <a:pt x="2043441" y="1018703"/>
                </a:lnTo>
                <a:lnTo>
                  <a:pt x="2016197" y="983250"/>
                </a:lnTo>
                <a:lnTo>
                  <a:pt x="1988351" y="948289"/>
                </a:lnTo>
                <a:lnTo>
                  <a:pt x="1959911" y="913830"/>
                </a:lnTo>
                <a:lnTo>
                  <a:pt x="1930885" y="879879"/>
                </a:lnTo>
                <a:lnTo>
                  <a:pt x="1901281" y="846445"/>
                </a:lnTo>
                <a:lnTo>
                  <a:pt x="1871107" y="813535"/>
                </a:lnTo>
                <a:lnTo>
                  <a:pt x="1840369" y="781157"/>
                </a:lnTo>
                <a:lnTo>
                  <a:pt x="1809076" y="749319"/>
                </a:lnTo>
                <a:lnTo>
                  <a:pt x="1777236" y="718027"/>
                </a:lnTo>
                <a:lnTo>
                  <a:pt x="1744857" y="687291"/>
                </a:lnTo>
                <a:lnTo>
                  <a:pt x="1711945" y="657118"/>
                </a:lnTo>
                <a:lnTo>
                  <a:pt x="1678510" y="627516"/>
                </a:lnTo>
                <a:lnTo>
                  <a:pt x="1644557" y="598491"/>
                </a:lnTo>
                <a:lnTo>
                  <a:pt x="1610097" y="570053"/>
                </a:lnTo>
                <a:lnTo>
                  <a:pt x="1575135" y="542209"/>
                </a:lnTo>
                <a:lnTo>
                  <a:pt x="1539679" y="514965"/>
                </a:lnTo>
                <a:lnTo>
                  <a:pt x="1503739" y="488332"/>
                </a:lnTo>
                <a:lnTo>
                  <a:pt x="1467320" y="462315"/>
                </a:lnTo>
                <a:lnTo>
                  <a:pt x="1430432" y="436922"/>
                </a:lnTo>
                <a:lnTo>
                  <a:pt x="1393081" y="412163"/>
                </a:lnTo>
                <a:lnTo>
                  <a:pt x="1355276" y="388043"/>
                </a:lnTo>
                <a:lnTo>
                  <a:pt x="1317023" y="364571"/>
                </a:lnTo>
                <a:lnTo>
                  <a:pt x="1278332" y="341755"/>
                </a:lnTo>
                <a:lnTo>
                  <a:pt x="1239209" y="319602"/>
                </a:lnTo>
                <a:lnTo>
                  <a:pt x="1199662" y="298120"/>
                </a:lnTo>
                <a:lnTo>
                  <a:pt x="1159700" y="277316"/>
                </a:lnTo>
                <a:lnTo>
                  <a:pt x="1119329" y="257200"/>
                </a:lnTo>
                <a:lnTo>
                  <a:pt x="1078558" y="237777"/>
                </a:lnTo>
                <a:lnTo>
                  <a:pt x="1037394" y="219057"/>
                </a:lnTo>
                <a:lnTo>
                  <a:pt x="995845" y="201046"/>
                </a:lnTo>
                <a:lnTo>
                  <a:pt x="953918" y="183752"/>
                </a:lnTo>
                <a:lnTo>
                  <a:pt x="911622" y="167184"/>
                </a:lnTo>
                <a:lnTo>
                  <a:pt x="868965" y="151348"/>
                </a:lnTo>
                <a:lnTo>
                  <a:pt x="825953" y="136254"/>
                </a:lnTo>
                <a:lnTo>
                  <a:pt x="782594" y="121907"/>
                </a:lnTo>
                <a:lnTo>
                  <a:pt x="738898" y="108317"/>
                </a:lnTo>
                <a:lnTo>
                  <a:pt x="694870" y="95490"/>
                </a:lnTo>
                <a:lnTo>
                  <a:pt x="650519" y="83435"/>
                </a:lnTo>
                <a:lnTo>
                  <a:pt x="605852" y="72159"/>
                </a:lnTo>
                <a:lnTo>
                  <a:pt x="560878" y="61670"/>
                </a:lnTo>
                <a:lnTo>
                  <a:pt x="515604" y="51976"/>
                </a:lnTo>
                <a:lnTo>
                  <a:pt x="470038" y="43084"/>
                </a:lnTo>
                <a:lnTo>
                  <a:pt x="424187" y="35002"/>
                </a:lnTo>
                <a:lnTo>
                  <a:pt x="378059" y="27738"/>
                </a:lnTo>
                <a:lnTo>
                  <a:pt x="331662" y="21300"/>
                </a:lnTo>
                <a:lnTo>
                  <a:pt x="285004" y="15695"/>
                </a:lnTo>
                <a:lnTo>
                  <a:pt x="238092" y="10932"/>
                </a:lnTo>
                <a:lnTo>
                  <a:pt x="190934" y="7017"/>
                </a:lnTo>
                <a:lnTo>
                  <a:pt x="143539" y="3958"/>
                </a:lnTo>
                <a:lnTo>
                  <a:pt x="95912" y="1764"/>
                </a:lnTo>
                <a:lnTo>
                  <a:pt x="48063" y="442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BD56C12-1589-A7D8-3530-5433AD52556F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HORA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LOCAL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41638C7E-FFA1-02A1-9A1D-344027B82DC1}"/>
              </a:ext>
            </a:extLst>
          </p:cNvPr>
          <p:cNvSpPr>
            <a:spLocks/>
          </p:cNvSpPr>
          <p:nvPr/>
        </p:nvSpPr>
        <p:spPr>
          <a:xfrm>
            <a:off x="4355606" y="13935747"/>
            <a:ext cx="57305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EF94A74D-2B34-1895-C624-5E7FFFD3724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4561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03E16110-5C72-9A33-A6ED-3374B5217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37570" y="3318799"/>
            <a:ext cx="4952482" cy="9912345"/>
          </a:xfrm>
          <a:custGeom>
            <a:avLst/>
            <a:gdLst/>
            <a:ahLst/>
            <a:cxnLst/>
            <a:rect l="l" t="t" r="r" b="b"/>
            <a:pathLst>
              <a:path w="2556509" h="5116830">
                <a:moveTo>
                  <a:pt x="2556230" y="0"/>
                </a:moveTo>
                <a:lnTo>
                  <a:pt x="2507650" y="493"/>
                </a:lnTo>
                <a:lnTo>
                  <a:pt x="2459289" y="1885"/>
                </a:lnTo>
                <a:lnTo>
                  <a:pt x="2411157" y="4168"/>
                </a:lnTo>
                <a:lnTo>
                  <a:pt x="2363261" y="7334"/>
                </a:lnTo>
                <a:lnTo>
                  <a:pt x="2315609" y="11375"/>
                </a:lnTo>
                <a:lnTo>
                  <a:pt x="2268210" y="16282"/>
                </a:lnTo>
                <a:lnTo>
                  <a:pt x="2221070" y="22048"/>
                </a:lnTo>
                <a:lnTo>
                  <a:pt x="2174199" y="28665"/>
                </a:lnTo>
                <a:lnTo>
                  <a:pt x="2127603" y="36124"/>
                </a:lnTo>
                <a:lnTo>
                  <a:pt x="2081292" y="44419"/>
                </a:lnTo>
                <a:lnTo>
                  <a:pt x="2035272" y="53540"/>
                </a:lnTo>
                <a:lnTo>
                  <a:pt x="1989553" y="63480"/>
                </a:lnTo>
                <a:lnTo>
                  <a:pt x="1944142" y="74231"/>
                </a:lnTo>
                <a:lnTo>
                  <a:pt x="1899047" y="85785"/>
                </a:lnTo>
                <a:lnTo>
                  <a:pt x="1854275" y="98133"/>
                </a:lnTo>
                <a:lnTo>
                  <a:pt x="1809836" y="111269"/>
                </a:lnTo>
                <a:lnTo>
                  <a:pt x="1765737" y="125183"/>
                </a:lnTo>
                <a:lnTo>
                  <a:pt x="1721986" y="139869"/>
                </a:lnTo>
                <a:lnTo>
                  <a:pt x="1678590" y="155317"/>
                </a:lnTo>
                <a:lnTo>
                  <a:pt x="1635559" y="171520"/>
                </a:lnTo>
                <a:lnTo>
                  <a:pt x="1592899" y="188470"/>
                </a:lnTo>
                <a:lnTo>
                  <a:pt x="1550620" y="206159"/>
                </a:lnTo>
                <a:lnTo>
                  <a:pt x="1508728" y="224580"/>
                </a:lnTo>
                <a:lnTo>
                  <a:pt x="1467232" y="243723"/>
                </a:lnTo>
                <a:lnTo>
                  <a:pt x="1426140" y="263581"/>
                </a:lnTo>
                <a:lnTo>
                  <a:pt x="1385460" y="284146"/>
                </a:lnTo>
                <a:lnTo>
                  <a:pt x="1345200" y="305410"/>
                </a:lnTo>
                <a:lnTo>
                  <a:pt x="1305368" y="327365"/>
                </a:lnTo>
                <a:lnTo>
                  <a:pt x="1265971" y="350004"/>
                </a:lnTo>
                <a:lnTo>
                  <a:pt x="1227019" y="373317"/>
                </a:lnTo>
                <a:lnTo>
                  <a:pt x="1188518" y="397297"/>
                </a:lnTo>
                <a:lnTo>
                  <a:pt x="1150477" y="421937"/>
                </a:lnTo>
                <a:lnTo>
                  <a:pt x="1112903" y="447227"/>
                </a:lnTo>
                <a:lnTo>
                  <a:pt x="1075806" y="473161"/>
                </a:lnTo>
                <a:lnTo>
                  <a:pt x="1039192" y="499730"/>
                </a:lnTo>
                <a:lnTo>
                  <a:pt x="1003070" y="526926"/>
                </a:lnTo>
                <a:lnTo>
                  <a:pt x="967447" y="554741"/>
                </a:lnTo>
                <a:lnTo>
                  <a:pt x="932333" y="583168"/>
                </a:lnTo>
                <a:lnTo>
                  <a:pt x="897734" y="612197"/>
                </a:lnTo>
                <a:lnTo>
                  <a:pt x="863658" y="641822"/>
                </a:lnTo>
                <a:lnTo>
                  <a:pt x="830115" y="672034"/>
                </a:lnTo>
                <a:lnTo>
                  <a:pt x="797111" y="702825"/>
                </a:lnTo>
                <a:lnTo>
                  <a:pt x="764655" y="734188"/>
                </a:lnTo>
                <a:lnTo>
                  <a:pt x="732754" y="766113"/>
                </a:lnTo>
                <a:lnTo>
                  <a:pt x="701417" y="798594"/>
                </a:lnTo>
                <a:lnTo>
                  <a:pt x="670652" y="831623"/>
                </a:lnTo>
                <a:lnTo>
                  <a:pt x="640466" y="865190"/>
                </a:lnTo>
                <a:lnTo>
                  <a:pt x="610868" y="899289"/>
                </a:lnTo>
                <a:lnTo>
                  <a:pt x="581865" y="933911"/>
                </a:lnTo>
                <a:lnTo>
                  <a:pt x="553466" y="969049"/>
                </a:lnTo>
                <a:lnTo>
                  <a:pt x="525678" y="1004694"/>
                </a:lnTo>
                <a:lnTo>
                  <a:pt x="498510" y="1040838"/>
                </a:lnTo>
                <a:lnTo>
                  <a:pt x="471970" y="1077473"/>
                </a:lnTo>
                <a:lnTo>
                  <a:pt x="446065" y="1114592"/>
                </a:lnTo>
                <a:lnTo>
                  <a:pt x="420803" y="1152187"/>
                </a:lnTo>
                <a:lnTo>
                  <a:pt x="396193" y="1190249"/>
                </a:lnTo>
                <a:lnTo>
                  <a:pt x="372243" y="1228770"/>
                </a:lnTo>
                <a:lnTo>
                  <a:pt x="348960" y="1267743"/>
                </a:lnTo>
                <a:lnTo>
                  <a:pt x="326352" y="1307159"/>
                </a:lnTo>
                <a:lnTo>
                  <a:pt x="304428" y="1347010"/>
                </a:lnTo>
                <a:lnTo>
                  <a:pt x="283195" y="1387290"/>
                </a:lnTo>
                <a:lnTo>
                  <a:pt x="262662" y="1427988"/>
                </a:lnTo>
                <a:lnTo>
                  <a:pt x="242836" y="1469098"/>
                </a:lnTo>
                <a:lnTo>
                  <a:pt x="223725" y="1510612"/>
                </a:lnTo>
                <a:lnTo>
                  <a:pt x="205338" y="1552521"/>
                </a:lnTo>
                <a:lnTo>
                  <a:pt x="187682" y="1594818"/>
                </a:lnTo>
                <a:lnTo>
                  <a:pt x="170766" y="1637494"/>
                </a:lnTo>
                <a:lnTo>
                  <a:pt x="154597" y="1680542"/>
                </a:lnTo>
                <a:lnTo>
                  <a:pt x="139183" y="1723953"/>
                </a:lnTo>
                <a:lnTo>
                  <a:pt x="124532" y="1767720"/>
                </a:lnTo>
                <a:lnTo>
                  <a:pt x="110653" y="1811835"/>
                </a:lnTo>
                <a:lnTo>
                  <a:pt x="97553" y="1856289"/>
                </a:lnTo>
                <a:lnTo>
                  <a:pt x="85241" y="1901075"/>
                </a:lnTo>
                <a:lnTo>
                  <a:pt x="73723" y="1946185"/>
                </a:lnTo>
                <a:lnTo>
                  <a:pt x="63009" y="1991610"/>
                </a:lnTo>
                <a:lnTo>
                  <a:pt x="53106" y="2037343"/>
                </a:lnTo>
                <a:lnTo>
                  <a:pt x="44022" y="2083375"/>
                </a:lnTo>
                <a:lnTo>
                  <a:pt x="35766" y="2129700"/>
                </a:lnTo>
                <a:lnTo>
                  <a:pt x="28345" y="2176308"/>
                </a:lnTo>
                <a:lnTo>
                  <a:pt x="21766" y="2223191"/>
                </a:lnTo>
                <a:lnTo>
                  <a:pt x="16039" y="2270343"/>
                </a:lnTo>
                <a:lnTo>
                  <a:pt x="11172" y="2317754"/>
                </a:lnTo>
                <a:lnTo>
                  <a:pt x="7171" y="2365417"/>
                </a:lnTo>
                <a:lnTo>
                  <a:pt x="4045" y="2413324"/>
                </a:lnTo>
                <a:lnTo>
                  <a:pt x="1803" y="2461467"/>
                </a:lnTo>
                <a:lnTo>
                  <a:pt x="452" y="2509837"/>
                </a:lnTo>
                <a:lnTo>
                  <a:pt x="0" y="2558427"/>
                </a:lnTo>
                <a:lnTo>
                  <a:pt x="452" y="2607017"/>
                </a:lnTo>
                <a:lnTo>
                  <a:pt x="1803" y="2655388"/>
                </a:lnTo>
                <a:lnTo>
                  <a:pt x="4045" y="2703530"/>
                </a:lnTo>
                <a:lnTo>
                  <a:pt x="7171" y="2751437"/>
                </a:lnTo>
                <a:lnTo>
                  <a:pt x="11172" y="2799099"/>
                </a:lnTo>
                <a:lnTo>
                  <a:pt x="16039" y="2846510"/>
                </a:lnTo>
                <a:lnTo>
                  <a:pt x="21766" y="2893661"/>
                </a:lnTo>
                <a:lnTo>
                  <a:pt x="28345" y="2940544"/>
                </a:lnTo>
                <a:lnTo>
                  <a:pt x="35766" y="2987151"/>
                </a:lnTo>
                <a:lnTo>
                  <a:pt x="44022" y="3033475"/>
                </a:lnTo>
                <a:lnTo>
                  <a:pt x="53106" y="3079507"/>
                </a:lnTo>
                <a:lnTo>
                  <a:pt x="63009" y="3125239"/>
                </a:lnTo>
                <a:lnTo>
                  <a:pt x="73723" y="3170663"/>
                </a:lnTo>
                <a:lnTo>
                  <a:pt x="85241" y="3215771"/>
                </a:lnTo>
                <a:lnTo>
                  <a:pt x="97553" y="3260556"/>
                </a:lnTo>
                <a:lnTo>
                  <a:pt x="110653" y="3305009"/>
                </a:lnTo>
                <a:lnTo>
                  <a:pt x="124532" y="3349123"/>
                </a:lnTo>
                <a:lnTo>
                  <a:pt x="139183" y="3392889"/>
                </a:lnTo>
                <a:lnTo>
                  <a:pt x="154597" y="3436299"/>
                </a:lnTo>
                <a:lnTo>
                  <a:pt x="170766" y="3479345"/>
                </a:lnTo>
                <a:lnTo>
                  <a:pt x="187682" y="3522020"/>
                </a:lnTo>
                <a:lnTo>
                  <a:pt x="205338" y="3564315"/>
                </a:lnTo>
                <a:lnTo>
                  <a:pt x="223725" y="3606223"/>
                </a:lnTo>
                <a:lnTo>
                  <a:pt x="242836" y="3647735"/>
                </a:lnTo>
                <a:lnTo>
                  <a:pt x="262662" y="3688844"/>
                </a:lnTo>
                <a:lnTo>
                  <a:pt x="283195" y="3729541"/>
                </a:lnTo>
                <a:lnTo>
                  <a:pt x="304428" y="3769818"/>
                </a:lnTo>
                <a:lnTo>
                  <a:pt x="326352" y="3809668"/>
                </a:lnTo>
                <a:lnTo>
                  <a:pt x="348960" y="3849083"/>
                </a:lnTo>
                <a:lnTo>
                  <a:pt x="372243" y="3888054"/>
                </a:lnTo>
                <a:lnTo>
                  <a:pt x="396193" y="3926573"/>
                </a:lnTo>
                <a:lnTo>
                  <a:pt x="420803" y="3964633"/>
                </a:lnTo>
                <a:lnTo>
                  <a:pt x="446065" y="4002226"/>
                </a:lnTo>
                <a:lnTo>
                  <a:pt x="471970" y="4039343"/>
                </a:lnTo>
                <a:lnTo>
                  <a:pt x="498510" y="4075977"/>
                </a:lnTo>
                <a:lnTo>
                  <a:pt x="525678" y="4112119"/>
                </a:lnTo>
                <a:lnTo>
                  <a:pt x="553466" y="4147762"/>
                </a:lnTo>
                <a:lnTo>
                  <a:pt x="581865" y="4182898"/>
                </a:lnTo>
                <a:lnTo>
                  <a:pt x="610868" y="4217518"/>
                </a:lnTo>
                <a:lnTo>
                  <a:pt x="640466" y="4251615"/>
                </a:lnTo>
                <a:lnTo>
                  <a:pt x="670652" y="4285181"/>
                </a:lnTo>
                <a:lnTo>
                  <a:pt x="701417" y="4318207"/>
                </a:lnTo>
                <a:lnTo>
                  <a:pt x="732754" y="4350686"/>
                </a:lnTo>
                <a:lnTo>
                  <a:pt x="764655" y="4382610"/>
                </a:lnTo>
                <a:lnTo>
                  <a:pt x="797111" y="4413971"/>
                </a:lnTo>
                <a:lnTo>
                  <a:pt x="830115" y="4444760"/>
                </a:lnTo>
                <a:lnTo>
                  <a:pt x="863658" y="4474970"/>
                </a:lnTo>
                <a:lnTo>
                  <a:pt x="897734" y="4504593"/>
                </a:lnTo>
                <a:lnTo>
                  <a:pt x="932333" y="4533621"/>
                </a:lnTo>
                <a:lnTo>
                  <a:pt x="967447" y="4562046"/>
                </a:lnTo>
                <a:lnTo>
                  <a:pt x="1003070" y="4589859"/>
                </a:lnTo>
                <a:lnTo>
                  <a:pt x="1039192" y="4617053"/>
                </a:lnTo>
                <a:lnTo>
                  <a:pt x="1075806" y="4643621"/>
                </a:lnTo>
                <a:lnTo>
                  <a:pt x="1112903" y="4669553"/>
                </a:lnTo>
                <a:lnTo>
                  <a:pt x="1150477" y="4694842"/>
                </a:lnTo>
                <a:lnTo>
                  <a:pt x="1188518" y="4719479"/>
                </a:lnTo>
                <a:lnTo>
                  <a:pt x="1227019" y="4743458"/>
                </a:lnTo>
                <a:lnTo>
                  <a:pt x="1265971" y="4766770"/>
                </a:lnTo>
                <a:lnTo>
                  <a:pt x="1305368" y="4789407"/>
                </a:lnTo>
                <a:lnTo>
                  <a:pt x="1345200" y="4811360"/>
                </a:lnTo>
                <a:lnTo>
                  <a:pt x="1385460" y="4832623"/>
                </a:lnTo>
                <a:lnTo>
                  <a:pt x="1426140" y="4853187"/>
                </a:lnTo>
                <a:lnTo>
                  <a:pt x="1467232" y="4873044"/>
                </a:lnTo>
                <a:lnTo>
                  <a:pt x="1508728" y="4892185"/>
                </a:lnTo>
                <a:lnTo>
                  <a:pt x="1550620" y="4910604"/>
                </a:lnTo>
                <a:lnTo>
                  <a:pt x="1592899" y="4928292"/>
                </a:lnTo>
                <a:lnTo>
                  <a:pt x="1635559" y="4945241"/>
                </a:lnTo>
                <a:lnTo>
                  <a:pt x="1678590" y="4961443"/>
                </a:lnTo>
                <a:lnTo>
                  <a:pt x="1721986" y="4976890"/>
                </a:lnTo>
                <a:lnTo>
                  <a:pt x="1765737" y="4991575"/>
                </a:lnTo>
                <a:lnTo>
                  <a:pt x="1809836" y="5005488"/>
                </a:lnTo>
                <a:lnTo>
                  <a:pt x="1854275" y="5018623"/>
                </a:lnTo>
                <a:lnTo>
                  <a:pt x="1899047" y="5030971"/>
                </a:lnTo>
                <a:lnTo>
                  <a:pt x="1944142" y="5042524"/>
                </a:lnTo>
                <a:lnTo>
                  <a:pt x="1989553" y="5053274"/>
                </a:lnTo>
                <a:lnTo>
                  <a:pt x="2035272" y="5063214"/>
                </a:lnTo>
                <a:lnTo>
                  <a:pt x="2081292" y="5072334"/>
                </a:lnTo>
                <a:lnTo>
                  <a:pt x="2127603" y="5080628"/>
                </a:lnTo>
                <a:lnTo>
                  <a:pt x="2174199" y="5088088"/>
                </a:lnTo>
                <a:lnTo>
                  <a:pt x="2221070" y="5094704"/>
                </a:lnTo>
                <a:lnTo>
                  <a:pt x="2268210" y="5100470"/>
                </a:lnTo>
                <a:lnTo>
                  <a:pt x="2315609" y="5105377"/>
                </a:lnTo>
                <a:lnTo>
                  <a:pt x="2363261" y="5109418"/>
                </a:lnTo>
                <a:lnTo>
                  <a:pt x="2411157" y="5112583"/>
                </a:lnTo>
                <a:lnTo>
                  <a:pt x="2459289" y="5114867"/>
                </a:lnTo>
                <a:lnTo>
                  <a:pt x="2507650" y="5116259"/>
                </a:lnTo>
                <a:lnTo>
                  <a:pt x="2556230" y="5116753"/>
                </a:lnTo>
                <a:lnTo>
                  <a:pt x="2556230" y="0"/>
                </a:lnTo>
                <a:close/>
              </a:path>
            </a:pathLst>
          </a:custGeom>
          <a:solidFill>
            <a:srgbClr val="ED1C24">
              <a:alpha val="7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C8C63838-084F-B540-0CE9-B173D7D4FFE8}"/>
              </a:ext>
            </a:extLst>
          </p:cNvPr>
          <p:cNvSpPr txBox="1"/>
          <p:nvPr/>
        </p:nvSpPr>
        <p:spPr>
          <a:xfrm>
            <a:off x="978024" y="51244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9108164" cy="2348251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l">
              <a:lnSpc>
                <a:spcPct val="100000"/>
              </a:lnSpc>
              <a:spcBef>
                <a:spcPts val="1625"/>
              </a:spcBef>
            </a:pPr>
            <a:r>
              <a:rPr spc="-10" dirty="0">
                <a:solidFill>
                  <a:srgbClr val="B11116"/>
                </a:solidFill>
                <a:latin typeface="Barlow" panose="00000500000000000000" pitchFamily="2" charset="0"/>
              </a:rPr>
              <a:t>TÍTULO</a:t>
            </a:r>
          </a:p>
          <a:p>
            <a:pPr marL="4445" algn="l">
              <a:lnSpc>
                <a:spcPct val="100000"/>
              </a:lnSpc>
              <a:spcBef>
                <a:spcPts val="860"/>
              </a:spcBef>
            </a:pPr>
            <a:r>
              <a:rPr sz="4800" b="0" spc="-10" dirty="0">
                <a:solidFill>
                  <a:srgbClr val="231F20"/>
                </a:solidFill>
                <a:latin typeface="Barlow" panose="00000500000000000000" pitchFamily="2" charset="0"/>
              </a:rPr>
              <a:t>Subtítulo</a:t>
            </a:r>
            <a:endParaRPr sz="4800" dirty="0">
              <a:latin typeface="Barlow" panose="00000500000000000000" pitchFamily="2" charset="0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1E5033C-AE69-98FF-C09C-5EF611F67D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726638-3110-7CA1-BC96-0097FA1550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14022911"/>
            <a:ext cx="3377026" cy="68040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D5D3AF38-C2A1-F3CD-6515-D860907747AD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HORA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LOCAL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70F8BA4-FA7A-79FA-2325-E532FB6A8E1F}"/>
              </a:ext>
            </a:extLst>
          </p:cNvPr>
          <p:cNvSpPr/>
          <p:nvPr/>
        </p:nvSpPr>
        <p:spPr>
          <a:xfrm>
            <a:off x="5041406" y="13935747"/>
            <a:ext cx="50447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5C15A4DE-9005-0B22-46BB-7160023FB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90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1C358D-CD1B-5FD5-6BA9-B0F2B15B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F763D630-C82A-EDE7-6620-6C1844EFC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6328519" cy="2348251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l">
              <a:lnSpc>
                <a:spcPct val="100000"/>
              </a:lnSpc>
              <a:spcBef>
                <a:spcPts val="1625"/>
              </a:spcBef>
            </a:pPr>
            <a:r>
              <a:rPr spc="-10" dirty="0">
                <a:solidFill>
                  <a:srgbClr val="B11116"/>
                </a:solidFill>
                <a:latin typeface="Barlow" panose="00000500000000000000" pitchFamily="2" charset="0"/>
              </a:rPr>
              <a:t>TÍTULO</a:t>
            </a:r>
          </a:p>
          <a:p>
            <a:pPr marL="4445" algn="l">
              <a:lnSpc>
                <a:spcPct val="100000"/>
              </a:lnSpc>
              <a:spcBef>
                <a:spcPts val="860"/>
              </a:spcBef>
            </a:pPr>
            <a:r>
              <a:rPr sz="4800" b="0" spc="-10" dirty="0">
                <a:solidFill>
                  <a:srgbClr val="231F20"/>
                </a:solidFill>
                <a:latin typeface="Barlow" panose="00000500000000000000" pitchFamily="2" charset="0"/>
              </a:rPr>
              <a:t>Subtítulo</a:t>
            </a:r>
            <a:endParaRPr sz="4800" dirty="0">
              <a:latin typeface="Barlow" panose="00000500000000000000" pitchFamily="2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C115E7C-D692-9C2F-72B2-1CC08FF4CF85}"/>
              </a:ext>
            </a:extLst>
          </p:cNvPr>
          <p:cNvSpPr txBox="1"/>
          <p:nvPr/>
        </p:nvSpPr>
        <p:spPr>
          <a:xfrm>
            <a:off x="978024" y="5124450"/>
            <a:ext cx="4368676" cy="3921586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850" b="1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</a:t>
            </a:r>
            <a:r>
              <a:rPr kumimoji="0" lang="en-GB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lang="en-GB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lang="en-GB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</a:t>
            </a:r>
            <a:r>
              <a:rPr kumimoji="0" lang="en-GB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lang="en-GB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lang="en-GB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lang="en-GB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lang="en-GB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lang="en-GB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lang="en-GB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lang="en-GB" sz="31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15" name="Picture 14" descr="A person holding a book&#10;&#10;Description automatically generated">
            <a:extLst>
              <a:ext uri="{FF2B5EF4-FFF2-40B4-BE49-F238E27FC236}">
                <a16:creationId xmlns:a16="http://schemas.microsoft.com/office/drawing/2014/main" id="{E5D55538-4F83-DDCE-BAA2-DD0883C5C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1" r="27844" b="2"/>
          <a:stretch>
            <a:fillRect/>
          </a:stretch>
        </p:blipFill>
        <p:spPr>
          <a:xfrm>
            <a:off x="5737570" y="3318799"/>
            <a:ext cx="4951942" cy="9912196"/>
          </a:xfrm>
          <a:custGeom>
            <a:avLst/>
            <a:gdLst>
              <a:gd name="connsiteX0" fmla="*/ 4951942 w 4951942"/>
              <a:gd name="connsiteY0" fmla="*/ 0 h 9912196"/>
              <a:gd name="connsiteX1" fmla="*/ 4951942 w 4951942"/>
              <a:gd name="connsiteY1" fmla="*/ 9912196 h 9912196"/>
              <a:gd name="connsiteX2" fmla="*/ 4857832 w 4951942"/>
              <a:gd name="connsiteY2" fmla="*/ 9911239 h 9912196"/>
              <a:gd name="connsiteX3" fmla="*/ 4764147 w 4951942"/>
              <a:gd name="connsiteY3" fmla="*/ 9908542 h 9912196"/>
              <a:gd name="connsiteX4" fmla="*/ 4670906 w 4951942"/>
              <a:gd name="connsiteY4" fmla="*/ 9904118 h 9912196"/>
              <a:gd name="connsiteX5" fmla="*/ 4578121 w 4951942"/>
              <a:gd name="connsiteY5" fmla="*/ 9897986 h 9912196"/>
              <a:gd name="connsiteX6" fmla="*/ 4485810 w 4951942"/>
              <a:gd name="connsiteY6" fmla="*/ 9890158 h 9912196"/>
              <a:gd name="connsiteX7" fmla="*/ 4393988 w 4951942"/>
              <a:gd name="connsiteY7" fmla="*/ 9880652 h 9912196"/>
              <a:gd name="connsiteX8" fmla="*/ 4302668 w 4951942"/>
              <a:gd name="connsiteY8" fmla="*/ 9869482 h 9912196"/>
              <a:gd name="connsiteX9" fmla="*/ 4211869 w 4951942"/>
              <a:gd name="connsiteY9" fmla="*/ 9856666 h 9912196"/>
              <a:gd name="connsiteX10" fmla="*/ 4121603 w 4951942"/>
              <a:gd name="connsiteY10" fmla="*/ 9842214 h 9912196"/>
              <a:gd name="connsiteX11" fmla="*/ 4031889 w 4951942"/>
              <a:gd name="connsiteY11" fmla="*/ 9826147 h 9912196"/>
              <a:gd name="connsiteX12" fmla="*/ 3942739 w 4951942"/>
              <a:gd name="connsiteY12" fmla="*/ 9808480 h 9912196"/>
              <a:gd name="connsiteX13" fmla="*/ 3854172 w 4951942"/>
              <a:gd name="connsiteY13" fmla="*/ 9789224 h 9912196"/>
              <a:gd name="connsiteX14" fmla="*/ 3766202 w 4951942"/>
              <a:gd name="connsiteY14" fmla="*/ 9768399 h 9912196"/>
              <a:gd name="connsiteX15" fmla="*/ 3678843 w 4951942"/>
              <a:gd name="connsiteY15" fmla="*/ 9746019 h 9912196"/>
              <a:gd name="connsiteX16" fmla="*/ 3592111 w 4951942"/>
              <a:gd name="connsiteY16" fmla="*/ 9722098 h 9912196"/>
              <a:gd name="connsiteX17" fmla="*/ 3506023 w 4951942"/>
              <a:gd name="connsiteY17" fmla="*/ 9696653 h 9912196"/>
              <a:gd name="connsiteX18" fmla="*/ 3420594 w 4951942"/>
              <a:gd name="connsiteY18" fmla="*/ 9669700 h 9912196"/>
              <a:gd name="connsiteX19" fmla="*/ 3335840 w 4951942"/>
              <a:gd name="connsiteY19" fmla="*/ 9641253 h 9912196"/>
              <a:gd name="connsiteX20" fmla="*/ 3251773 w 4951942"/>
              <a:gd name="connsiteY20" fmla="*/ 9611329 h 9912196"/>
              <a:gd name="connsiteX21" fmla="*/ 3168413 w 4951942"/>
              <a:gd name="connsiteY21" fmla="*/ 9579942 h 9912196"/>
              <a:gd name="connsiteX22" fmla="*/ 3085772 w 4951942"/>
              <a:gd name="connsiteY22" fmla="*/ 9547108 h 9912196"/>
              <a:gd name="connsiteX23" fmla="*/ 3003869 w 4951942"/>
              <a:gd name="connsiteY23" fmla="*/ 9512843 h 9912196"/>
              <a:gd name="connsiteX24" fmla="*/ 2922716 w 4951942"/>
              <a:gd name="connsiteY24" fmla="*/ 9477162 h 9912196"/>
              <a:gd name="connsiteX25" fmla="*/ 2842329 w 4951942"/>
              <a:gd name="connsiteY25" fmla="*/ 9440082 h 9912196"/>
              <a:gd name="connsiteX26" fmla="*/ 2762726 w 4951942"/>
              <a:gd name="connsiteY26" fmla="*/ 9401615 h 9912196"/>
              <a:gd name="connsiteX27" fmla="*/ 2683920 w 4951942"/>
              <a:gd name="connsiteY27" fmla="*/ 9361778 h 9912196"/>
              <a:gd name="connsiteX28" fmla="*/ 2605928 w 4951942"/>
              <a:gd name="connsiteY28" fmla="*/ 9320587 h 9912196"/>
              <a:gd name="connsiteX29" fmla="*/ 2528766 w 4951942"/>
              <a:gd name="connsiteY29" fmla="*/ 9278060 h 9912196"/>
              <a:gd name="connsiteX30" fmla="*/ 2452445 w 4951942"/>
              <a:gd name="connsiteY30" fmla="*/ 9234207 h 9912196"/>
              <a:gd name="connsiteX31" fmla="*/ 2376987 w 4951942"/>
              <a:gd name="connsiteY31" fmla="*/ 9189047 h 9912196"/>
              <a:gd name="connsiteX32" fmla="*/ 2302403 w 4951942"/>
              <a:gd name="connsiteY32" fmla="*/ 9142595 h 9912196"/>
              <a:gd name="connsiteX33" fmla="*/ 2228710 w 4951942"/>
              <a:gd name="connsiteY33" fmla="*/ 9094868 h 9912196"/>
              <a:gd name="connsiteX34" fmla="*/ 2155921 w 4951942"/>
              <a:gd name="connsiteY34" fmla="*/ 9045878 h 9912196"/>
              <a:gd name="connsiteX35" fmla="*/ 2084057 w 4951942"/>
              <a:gd name="connsiteY35" fmla="*/ 8995642 h 9912196"/>
              <a:gd name="connsiteX36" fmla="*/ 2013128 w 4951942"/>
              <a:gd name="connsiteY36" fmla="*/ 8944175 h 9912196"/>
              <a:gd name="connsiteX37" fmla="*/ 1943152 w 4951942"/>
              <a:gd name="connsiteY37" fmla="*/ 8891495 h 9912196"/>
              <a:gd name="connsiteX38" fmla="*/ 1874143 w 4951942"/>
              <a:gd name="connsiteY38" fmla="*/ 8837615 h 9912196"/>
              <a:gd name="connsiteX39" fmla="*/ 1806120 w 4951942"/>
              <a:gd name="connsiteY39" fmla="*/ 8782550 h 9912196"/>
              <a:gd name="connsiteX40" fmla="*/ 1739095 w 4951942"/>
              <a:gd name="connsiteY40" fmla="*/ 8726317 h 9912196"/>
              <a:gd name="connsiteX41" fmla="*/ 1673083 w 4951942"/>
              <a:gd name="connsiteY41" fmla="*/ 8668931 h 9912196"/>
              <a:gd name="connsiteX42" fmla="*/ 1608103 w 4951942"/>
              <a:gd name="connsiteY42" fmla="*/ 8610408 h 9912196"/>
              <a:gd name="connsiteX43" fmla="*/ 1544168 w 4951942"/>
              <a:gd name="connsiteY43" fmla="*/ 8550764 h 9912196"/>
              <a:gd name="connsiteX44" fmla="*/ 1481294 w 4951942"/>
              <a:gd name="connsiteY44" fmla="*/ 8490011 h 9912196"/>
              <a:gd name="connsiteX45" fmla="*/ 1419495 w 4951942"/>
              <a:gd name="connsiteY45" fmla="*/ 8428168 h 9912196"/>
              <a:gd name="connsiteX46" fmla="*/ 1358789 w 4951942"/>
              <a:gd name="connsiteY46" fmla="*/ 8365249 h 9912196"/>
              <a:gd name="connsiteX47" fmla="*/ 1299191 w 4951942"/>
              <a:gd name="connsiteY47" fmla="*/ 8301271 h 9912196"/>
              <a:gd name="connsiteX48" fmla="*/ 1240715 w 4951942"/>
              <a:gd name="connsiteY48" fmla="*/ 8236247 h 9912196"/>
              <a:gd name="connsiteX49" fmla="*/ 1183377 w 4951942"/>
              <a:gd name="connsiteY49" fmla="*/ 8170194 h 9912196"/>
              <a:gd name="connsiteX50" fmla="*/ 1127193 w 4951942"/>
              <a:gd name="connsiteY50" fmla="*/ 8103128 h 9912196"/>
              <a:gd name="connsiteX51" fmla="*/ 1072177 w 4951942"/>
              <a:gd name="connsiteY51" fmla="*/ 8035063 h 9912196"/>
              <a:gd name="connsiteX52" fmla="*/ 1018347 w 4951942"/>
              <a:gd name="connsiteY52" fmla="*/ 7966015 h 9912196"/>
              <a:gd name="connsiteX53" fmla="*/ 965717 w 4951942"/>
              <a:gd name="connsiteY53" fmla="*/ 7896000 h 9912196"/>
              <a:gd name="connsiteX54" fmla="*/ 914303 w 4951942"/>
              <a:gd name="connsiteY54" fmla="*/ 7825033 h 9912196"/>
              <a:gd name="connsiteX55" fmla="*/ 864120 w 4951942"/>
              <a:gd name="connsiteY55" fmla="*/ 7753129 h 9912196"/>
              <a:gd name="connsiteX56" fmla="*/ 815182 w 4951942"/>
              <a:gd name="connsiteY56" fmla="*/ 7680304 h 9912196"/>
              <a:gd name="connsiteX57" fmla="*/ 767507 w 4951942"/>
              <a:gd name="connsiteY57" fmla="*/ 7606574 h 9912196"/>
              <a:gd name="connsiteX58" fmla="*/ 721111 w 4951942"/>
              <a:gd name="connsiteY58" fmla="*/ 7531955 h 9912196"/>
              <a:gd name="connsiteX59" fmla="*/ 676007 w 4951942"/>
              <a:gd name="connsiteY59" fmla="*/ 7456460 h 9912196"/>
              <a:gd name="connsiteX60" fmla="*/ 632211 w 4951942"/>
              <a:gd name="connsiteY60" fmla="*/ 7380105 h 9912196"/>
              <a:gd name="connsiteX61" fmla="*/ 589740 w 4951942"/>
              <a:gd name="connsiteY61" fmla="*/ 7302907 h 9912196"/>
              <a:gd name="connsiteX62" fmla="*/ 548608 w 4951942"/>
              <a:gd name="connsiteY62" fmla="*/ 7224883 h 9912196"/>
              <a:gd name="connsiteX63" fmla="*/ 508831 w 4951942"/>
              <a:gd name="connsiteY63" fmla="*/ 7146045 h 9912196"/>
              <a:gd name="connsiteX64" fmla="*/ 470423 w 4951942"/>
              <a:gd name="connsiteY64" fmla="*/ 7066408 h 9912196"/>
              <a:gd name="connsiteX65" fmla="*/ 433401 w 4951942"/>
              <a:gd name="connsiteY65" fmla="*/ 6985991 h 9912196"/>
              <a:gd name="connsiteX66" fmla="*/ 397782 w 4951942"/>
              <a:gd name="connsiteY66" fmla="*/ 6904807 h 9912196"/>
              <a:gd name="connsiteX67" fmla="*/ 363579 w 4951942"/>
              <a:gd name="connsiteY67" fmla="*/ 6822872 h 9912196"/>
              <a:gd name="connsiteX68" fmla="*/ 330809 w 4951942"/>
              <a:gd name="connsiteY68" fmla="*/ 6740202 h 9912196"/>
              <a:gd name="connsiteX69" fmla="*/ 299486 w 4951942"/>
              <a:gd name="connsiteY69" fmla="*/ 6656813 h 9912196"/>
              <a:gd name="connsiteX70" fmla="*/ 269627 w 4951942"/>
              <a:gd name="connsiteY70" fmla="*/ 6572719 h 9912196"/>
              <a:gd name="connsiteX71" fmla="*/ 241245 w 4951942"/>
              <a:gd name="connsiteY71" fmla="*/ 6487935 h 9912196"/>
              <a:gd name="connsiteX72" fmla="*/ 214358 w 4951942"/>
              <a:gd name="connsiteY72" fmla="*/ 6402477 h 9912196"/>
              <a:gd name="connsiteX73" fmla="*/ 188980 w 4951942"/>
              <a:gd name="connsiteY73" fmla="*/ 6316363 h 9912196"/>
              <a:gd name="connsiteX74" fmla="*/ 165130 w 4951942"/>
              <a:gd name="connsiteY74" fmla="*/ 6229605 h 9912196"/>
              <a:gd name="connsiteX75" fmla="*/ 142817 w 4951942"/>
              <a:gd name="connsiteY75" fmla="*/ 6142222 h 9912196"/>
              <a:gd name="connsiteX76" fmla="*/ 122062 w 4951942"/>
              <a:gd name="connsiteY76" fmla="*/ 6054227 h 9912196"/>
              <a:gd name="connsiteX77" fmla="*/ 102877 w 4951942"/>
              <a:gd name="connsiteY77" fmla="*/ 5965634 h 9912196"/>
              <a:gd name="connsiteX78" fmla="*/ 85280 w 4951942"/>
              <a:gd name="connsiteY78" fmla="*/ 5876461 h 9912196"/>
              <a:gd name="connsiteX79" fmla="*/ 69287 w 4951942"/>
              <a:gd name="connsiteY79" fmla="*/ 5786721 h 9912196"/>
              <a:gd name="connsiteX80" fmla="*/ 54911 w 4951942"/>
              <a:gd name="connsiteY80" fmla="*/ 5696435 h 9912196"/>
              <a:gd name="connsiteX81" fmla="*/ 42165 w 4951942"/>
              <a:gd name="connsiteY81" fmla="*/ 5605613 h 9912196"/>
              <a:gd name="connsiteX82" fmla="*/ 31072 w 4951942"/>
              <a:gd name="connsiteY82" fmla="*/ 5514271 h 9912196"/>
              <a:gd name="connsiteX83" fmla="*/ 21643 w 4951942"/>
              <a:gd name="connsiteY83" fmla="*/ 5422427 h 9912196"/>
              <a:gd name="connsiteX84" fmla="*/ 13892 w 4951942"/>
              <a:gd name="connsiteY84" fmla="*/ 5330095 h 9912196"/>
              <a:gd name="connsiteX85" fmla="*/ 7837 w 4951942"/>
              <a:gd name="connsiteY85" fmla="*/ 5237290 h 9912196"/>
              <a:gd name="connsiteX86" fmla="*/ 3494 w 4951942"/>
              <a:gd name="connsiteY86" fmla="*/ 5144029 h 9912196"/>
              <a:gd name="connsiteX87" fmla="*/ 876 w 4951942"/>
              <a:gd name="connsiteY87" fmla="*/ 5050325 h 9912196"/>
              <a:gd name="connsiteX88" fmla="*/ 0 w 4951942"/>
              <a:gd name="connsiteY88" fmla="*/ 4956196 h 9912196"/>
              <a:gd name="connsiteX89" fmla="*/ 876 w 4951942"/>
              <a:gd name="connsiteY89" fmla="*/ 4862067 h 9912196"/>
              <a:gd name="connsiteX90" fmla="*/ 3494 w 4951942"/>
              <a:gd name="connsiteY90" fmla="*/ 4768365 h 9912196"/>
              <a:gd name="connsiteX91" fmla="*/ 7837 w 4951942"/>
              <a:gd name="connsiteY91" fmla="*/ 4675102 h 9912196"/>
              <a:gd name="connsiteX92" fmla="*/ 13892 w 4951942"/>
              <a:gd name="connsiteY92" fmla="*/ 4582296 h 9912196"/>
              <a:gd name="connsiteX93" fmla="*/ 21643 w 4951942"/>
              <a:gd name="connsiteY93" fmla="*/ 4489963 h 9912196"/>
              <a:gd name="connsiteX94" fmla="*/ 31072 w 4951942"/>
              <a:gd name="connsiteY94" fmla="*/ 4398118 h 9912196"/>
              <a:gd name="connsiteX95" fmla="*/ 42165 w 4951942"/>
              <a:gd name="connsiteY95" fmla="*/ 4306775 h 9912196"/>
              <a:gd name="connsiteX96" fmla="*/ 54911 w 4951942"/>
              <a:gd name="connsiteY96" fmla="*/ 4215953 h 9912196"/>
              <a:gd name="connsiteX97" fmla="*/ 69287 w 4951942"/>
              <a:gd name="connsiteY97" fmla="*/ 4125664 h 9912196"/>
              <a:gd name="connsiteX98" fmla="*/ 85280 w 4951942"/>
              <a:gd name="connsiteY98" fmla="*/ 4035923 h 9912196"/>
              <a:gd name="connsiteX99" fmla="*/ 102877 w 4951942"/>
              <a:gd name="connsiteY99" fmla="*/ 3946750 h 9912196"/>
              <a:gd name="connsiteX100" fmla="*/ 122062 w 4951942"/>
              <a:gd name="connsiteY100" fmla="*/ 3858156 h 9912196"/>
              <a:gd name="connsiteX101" fmla="*/ 142817 w 4951942"/>
              <a:gd name="connsiteY101" fmla="*/ 3770158 h 9912196"/>
              <a:gd name="connsiteX102" fmla="*/ 165130 w 4951942"/>
              <a:gd name="connsiteY102" fmla="*/ 3682771 h 9912196"/>
              <a:gd name="connsiteX103" fmla="*/ 188980 w 4951942"/>
              <a:gd name="connsiteY103" fmla="*/ 3596011 h 9912196"/>
              <a:gd name="connsiteX104" fmla="*/ 214358 w 4951942"/>
              <a:gd name="connsiteY104" fmla="*/ 3509895 h 9912196"/>
              <a:gd name="connsiteX105" fmla="*/ 241245 w 4951942"/>
              <a:gd name="connsiteY105" fmla="*/ 3424435 h 9912196"/>
              <a:gd name="connsiteX106" fmla="*/ 269627 w 4951942"/>
              <a:gd name="connsiteY106" fmla="*/ 3339649 h 9912196"/>
              <a:gd name="connsiteX107" fmla="*/ 299486 w 4951942"/>
              <a:gd name="connsiteY107" fmla="*/ 3255553 h 9912196"/>
              <a:gd name="connsiteX108" fmla="*/ 330809 w 4951942"/>
              <a:gd name="connsiteY108" fmla="*/ 3172161 h 9912196"/>
              <a:gd name="connsiteX109" fmla="*/ 363579 w 4951942"/>
              <a:gd name="connsiteY109" fmla="*/ 3089488 h 9912196"/>
              <a:gd name="connsiteX110" fmla="*/ 397782 w 4951942"/>
              <a:gd name="connsiteY110" fmla="*/ 3007550 h 9912196"/>
              <a:gd name="connsiteX111" fmla="*/ 433401 w 4951942"/>
              <a:gd name="connsiteY111" fmla="*/ 2926364 h 9912196"/>
              <a:gd name="connsiteX112" fmla="*/ 470423 w 4951942"/>
              <a:gd name="connsiteY112" fmla="*/ 2845943 h 9912196"/>
              <a:gd name="connsiteX113" fmla="*/ 508831 w 4951942"/>
              <a:gd name="connsiteY113" fmla="*/ 2766305 h 9912196"/>
              <a:gd name="connsiteX114" fmla="*/ 548608 w 4951942"/>
              <a:gd name="connsiteY114" fmla="*/ 2687464 h 9912196"/>
              <a:gd name="connsiteX115" fmla="*/ 589740 w 4951942"/>
              <a:gd name="connsiteY115" fmla="*/ 2609434 h 9912196"/>
              <a:gd name="connsiteX116" fmla="*/ 632211 w 4951942"/>
              <a:gd name="connsiteY116" fmla="*/ 2532234 h 9912196"/>
              <a:gd name="connsiteX117" fmla="*/ 676007 w 4951942"/>
              <a:gd name="connsiteY117" fmla="*/ 2455877 h 9912196"/>
              <a:gd name="connsiteX118" fmla="*/ 721111 w 4951942"/>
              <a:gd name="connsiteY118" fmla="*/ 2380379 h 9912196"/>
              <a:gd name="connsiteX119" fmla="*/ 767507 w 4951942"/>
              <a:gd name="connsiteY119" fmla="*/ 2305756 h 9912196"/>
              <a:gd name="connsiteX120" fmla="*/ 815182 w 4951942"/>
              <a:gd name="connsiteY120" fmla="*/ 2232022 h 9912196"/>
              <a:gd name="connsiteX121" fmla="*/ 864120 w 4951942"/>
              <a:gd name="connsiteY121" fmla="*/ 2159193 h 9912196"/>
              <a:gd name="connsiteX122" fmla="*/ 914303 w 4951942"/>
              <a:gd name="connsiteY122" fmla="*/ 2087285 h 9912196"/>
              <a:gd name="connsiteX123" fmla="*/ 965717 w 4951942"/>
              <a:gd name="connsiteY123" fmla="*/ 2016316 h 9912196"/>
              <a:gd name="connsiteX124" fmla="*/ 1018347 w 4951942"/>
              <a:gd name="connsiteY124" fmla="*/ 1946298 h 9912196"/>
              <a:gd name="connsiteX125" fmla="*/ 1072177 w 4951942"/>
              <a:gd name="connsiteY125" fmla="*/ 1877246 h 9912196"/>
              <a:gd name="connsiteX126" fmla="*/ 1127193 w 4951942"/>
              <a:gd name="connsiteY126" fmla="*/ 1809177 h 9912196"/>
              <a:gd name="connsiteX127" fmla="*/ 1183377 w 4951942"/>
              <a:gd name="connsiteY127" fmla="*/ 1742107 h 9912196"/>
              <a:gd name="connsiteX128" fmla="*/ 1240715 w 4951942"/>
              <a:gd name="connsiteY128" fmla="*/ 1676050 h 9912196"/>
              <a:gd name="connsiteX129" fmla="*/ 1299191 w 4951942"/>
              <a:gd name="connsiteY129" fmla="*/ 1611024 h 9912196"/>
              <a:gd name="connsiteX130" fmla="*/ 1358789 w 4951942"/>
              <a:gd name="connsiteY130" fmla="*/ 1547040 h 9912196"/>
              <a:gd name="connsiteX131" fmla="*/ 1419495 w 4951942"/>
              <a:gd name="connsiteY131" fmla="*/ 1484118 h 9912196"/>
              <a:gd name="connsiteX132" fmla="*/ 1481294 w 4951942"/>
              <a:gd name="connsiteY132" fmla="*/ 1422272 h 9912196"/>
              <a:gd name="connsiteX133" fmla="*/ 1544168 w 4951942"/>
              <a:gd name="connsiteY133" fmla="*/ 1361516 h 9912196"/>
              <a:gd name="connsiteX134" fmla="*/ 1608103 w 4951942"/>
              <a:gd name="connsiteY134" fmla="*/ 1301867 h 9912196"/>
              <a:gd name="connsiteX135" fmla="*/ 1673083 w 4951942"/>
              <a:gd name="connsiteY135" fmla="*/ 1243341 h 9912196"/>
              <a:gd name="connsiteX136" fmla="*/ 1739095 w 4951942"/>
              <a:gd name="connsiteY136" fmla="*/ 1185951 h 9912196"/>
              <a:gd name="connsiteX137" fmla="*/ 1806120 w 4951942"/>
              <a:gd name="connsiteY137" fmla="*/ 1129716 h 9912196"/>
              <a:gd name="connsiteX138" fmla="*/ 1874143 w 4951942"/>
              <a:gd name="connsiteY138" fmla="*/ 1074647 h 9912196"/>
              <a:gd name="connsiteX139" fmla="*/ 1943152 w 4951942"/>
              <a:gd name="connsiteY139" fmla="*/ 1020764 h 9912196"/>
              <a:gd name="connsiteX140" fmla="*/ 2013128 w 4951942"/>
              <a:gd name="connsiteY140" fmla="*/ 968079 h 9912196"/>
              <a:gd name="connsiteX141" fmla="*/ 2084057 w 4951942"/>
              <a:gd name="connsiteY141" fmla="*/ 916610 h 9912196"/>
              <a:gd name="connsiteX142" fmla="*/ 2155921 w 4951942"/>
              <a:gd name="connsiteY142" fmla="*/ 866370 h 9912196"/>
              <a:gd name="connsiteX143" fmla="*/ 2228710 w 4951942"/>
              <a:gd name="connsiteY143" fmla="*/ 817379 h 9912196"/>
              <a:gd name="connsiteX144" fmla="*/ 2302403 w 4951942"/>
              <a:gd name="connsiteY144" fmla="*/ 769646 h 9912196"/>
              <a:gd name="connsiteX145" fmla="*/ 2376987 w 4951942"/>
              <a:gd name="connsiteY145" fmla="*/ 723192 h 9912196"/>
              <a:gd name="connsiteX146" fmla="*/ 2452445 w 4951942"/>
              <a:gd name="connsiteY146" fmla="*/ 678030 h 9912196"/>
              <a:gd name="connsiteX147" fmla="*/ 2528766 w 4951942"/>
              <a:gd name="connsiteY147" fmla="*/ 634173 h 9912196"/>
              <a:gd name="connsiteX148" fmla="*/ 2605928 w 4951942"/>
              <a:gd name="connsiteY148" fmla="*/ 591642 h 9912196"/>
              <a:gd name="connsiteX149" fmla="*/ 2683920 w 4951942"/>
              <a:gd name="connsiteY149" fmla="*/ 550449 h 9912196"/>
              <a:gd name="connsiteX150" fmla="*/ 2762726 w 4951942"/>
              <a:gd name="connsiteY150" fmla="*/ 510611 h 9912196"/>
              <a:gd name="connsiteX151" fmla="*/ 2842329 w 4951942"/>
              <a:gd name="connsiteY151" fmla="*/ 472142 h 9912196"/>
              <a:gd name="connsiteX152" fmla="*/ 2922716 w 4951942"/>
              <a:gd name="connsiteY152" fmla="*/ 435057 h 9912196"/>
              <a:gd name="connsiteX153" fmla="*/ 3003869 w 4951942"/>
              <a:gd name="connsiteY153" fmla="*/ 399372 h 9912196"/>
              <a:gd name="connsiteX154" fmla="*/ 3085772 w 4951942"/>
              <a:gd name="connsiteY154" fmla="*/ 365105 h 9912196"/>
              <a:gd name="connsiteX155" fmla="*/ 3168413 w 4951942"/>
              <a:gd name="connsiteY155" fmla="*/ 332270 h 9912196"/>
              <a:gd name="connsiteX156" fmla="*/ 3251773 w 4951942"/>
              <a:gd name="connsiteY156" fmla="*/ 300881 h 9912196"/>
              <a:gd name="connsiteX157" fmla="*/ 3335840 w 4951942"/>
              <a:gd name="connsiteY157" fmla="*/ 270955 h 9912196"/>
              <a:gd name="connsiteX158" fmla="*/ 3420594 w 4951942"/>
              <a:gd name="connsiteY158" fmla="*/ 242505 h 9912196"/>
              <a:gd name="connsiteX159" fmla="*/ 3506023 w 4951942"/>
              <a:gd name="connsiteY159" fmla="*/ 215551 h 9912196"/>
              <a:gd name="connsiteX160" fmla="*/ 3592111 w 4951942"/>
              <a:gd name="connsiteY160" fmla="*/ 190104 h 9912196"/>
              <a:gd name="connsiteX161" fmla="*/ 3678843 w 4951942"/>
              <a:gd name="connsiteY161" fmla="*/ 166183 h 9912196"/>
              <a:gd name="connsiteX162" fmla="*/ 3766202 w 4951942"/>
              <a:gd name="connsiteY162" fmla="*/ 143801 h 9912196"/>
              <a:gd name="connsiteX163" fmla="*/ 3854172 w 4951942"/>
              <a:gd name="connsiteY163" fmla="*/ 122974 h 9912196"/>
              <a:gd name="connsiteX164" fmla="*/ 3942739 w 4951942"/>
              <a:gd name="connsiteY164" fmla="*/ 103718 h 9912196"/>
              <a:gd name="connsiteX165" fmla="*/ 4031889 w 4951942"/>
              <a:gd name="connsiteY165" fmla="*/ 86049 h 9912196"/>
              <a:gd name="connsiteX166" fmla="*/ 4121603 w 4951942"/>
              <a:gd name="connsiteY166" fmla="*/ 69980 h 9912196"/>
              <a:gd name="connsiteX167" fmla="*/ 4211869 w 4951942"/>
              <a:gd name="connsiteY167" fmla="*/ 55530 h 9912196"/>
              <a:gd name="connsiteX168" fmla="*/ 4302668 w 4951942"/>
              <a:gd name="connsiteY168" fmla="*/ 42712 h 9912196"/>
              <a:gd name="connsiteX169" fmla="*/ 4393988 w 4951942"/>
              <a:gd name="connsiteY169" fmla="*/ 31542 h 9912196"/>
              <a:gd name="connsiteX170" fmla="*/ 4485810 w 4951942"/>
              <a:gd name="connsiteY170" fmla="*/ 22036 h 9912196"/>
              <a:gd name="connsiteX171" fmla="*/ 4578121 w 4951942"/>
              <a:gd name="connsiteY171" fmla="*/ 14208 h 9912196"/>
              <a:gd name="connsiteX172" fmla="*/ 4670906 w 4951942"/>
              <a:gd name="connsiteY172" fmla="*/ 8075 h 9912196"/>
              <a:gd name="connsiteX173" fmla="*/ 4764147 w 4951942"/>
              <a:gd name="connsiteY173" fmla="*/ 3652 h 9912196"/>
              <a:gd name="connsiteX174" fmla="*/ 4857832 w 4951942"/>
              <a:gd name="connsiteY174" fmla="*/ 955 h 991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951942" h="9912196">
                <a:moveTo>
                  <a:pt x="4951942" y="0"/>
                </a:moveTo>
                <a:lnTo>
                  <a:pt x="4951942" y="9912196"/>
                </a:lnTo>
                <a:lnTo>
                  <a:pt x="4857832" y="9911239"/>
                </a:lnTo>
                <a:lnTo>
                  <a:pt x="4764147" y="9908542"/>
                </a:lnTo>
                <a:lnTo>
                  <a:pt x="4670906" y="9904118"/>
                </a:lnTo>
                <a:lnTo>
                  <a:pt x="4578121" y="9897986"/>
                </a:lnTo>
                <a:lnTo>
                  <a:pt x="4485810" y="9890158"/>
                </a:lnTo>
                <a:lnTo>
                  <a:pt x="4393988" y="9880652"/>
                </a:lnTo>
                <a:lnTo>
                  <a:pt x="4302668" y="9869482"/>
                </a:lnTo>
                <a:lnTo>
                  <a:pt x="4211869" y="9856666"/>
                </a:lnTo>
                <a:lnTo>
                  <a:pt x="4121603" y="9842214"/>
                </a:lnTo>
                <a:lnTo>
                  <a:pt x="4031889" y="9826147"/>
                </a:lnTo>
                <a:lnTo>
                  <a:pt x="3942739" y="9808480"/>
                </a:lnTo>
                <a:lnTo>
                  <a:pt x="3854172" y="9789224"/>
                </a:lnTo>
                <a:lnTo>
                  <a:pt x="3766202" y="9768399"/>
                </a:lnTo>
                <a:lnTo>
                  <a:pt x="3678843" y="9746019"/>
                </a:lnTo>
                <a:lnTo>
                  <a:pt x="3592111" y="9722098"/>
                </a:lnTo>
                <a:lnTo>
                  <a:pt x="3506023" y="9696653"/>
                </a:lnTo>
                <a:lnTo>
                  <a:pt x="3420594" y="9669700"/>
                </a:lnTo>
                <a:lnTo>
                  <a:pt x="3335840" y="9641253"/>
                </a:lnTo>
                <a:lnTo>
                  <a:pt x="3251773" y="9611329"/>
                </a:lnTo>
                <a:lnTo>
                  <a:pt x="3168413" y="9579942"/>
                </a:lnTo>
                <a:lnTo>
                  <a:pt x="3085772" y="9547108"/>
                </a:lnTo>
                <a:lnTo>
                  <a:pt x="3003869" y="9512843"/>
                </a:lnTo>
                <a:lnTo>
                  <a:pt x="2922716" y="9477162"/>
                </a:lnTo>
                <a:lnTo>
                  <a:pt x="2842329" y="9440082"/>
                </a:lnTo>
                <a:lnTo>
                  <a:pt x="2762726" y="9401615"/>
                </a:lnTo>
                <a:lnTo>
                  <a:pt x="2683920" y="9361778"/>
                </a:lnTo>
                <a:lnTo>
                  <a:pt x="2605928" y="9320587"/>
                </a:lnTo>
                <a:lnTo>
                  <a:pt x="2528766" y="9278060"/>
                </a:lnTo>
                <a:lnTo>
                  <a:pt x="2452445" y="9234207"/>
                </a:lnTo>
                <a:lnTo>
                  <a:pt x="2376987" y="9189047"/>
                </a:lnTo>
                <a:lnTo>
                  <a:pt x="2302403" y="9142595"/>
                </a:lnTo>
                <a:lnTo>
                  <a:pt x="2228710" y="9094868"/>
                </a:lnTo>
                <a:lnTo>
                  <a:pt x="2155921" y="9045878"/>
                </a:lnTo>
                <a:lnTo>
                  <a:pt x="2084057" y="8995642"/>
                </a:lnTo>
                <a:lnTo>
                  <a:pt x="2013128" y="8944175"/>
                </a:lnTo>
                <a:lnTo>
                  <a:pt x="1943152" y="8891495"/>
                </a:lnTo>
                <a:lnTo>
                  <a:pt x="1874143" y="8837615"/>
                </a:lnTo>
                <a:lnTo>
                  <a:pt x="1806120" y="8782550"/>
                </a:lnTo>
                <a:lnTo>
                  <a:pt x="1739095" y="8726317"/>
                </a:lnTo>
                <a:lnTo>
                  <a:pt x="1673083" y="8668931"/>
                </a:lnTo>
                <a:lnTo>
                  <a:pt x="1608103" y="8610408"/>
                </a:lnTo>
                <a:lnTo>
                  <a:pt x="1544168" y="8550764"/>
                </a:lnTo>
                <a:lnTo>
                  <a:pt x="1481294" y="8490011"/>
                </a:lnTo>
                <a:lnTo>
                  <a:pt x="1419495" y="8428168"/>
                </a:lnTo>
                <a:lnTo>
                  <a:pt x="1358789" y="8365249"/>
                </a:lnTo>
                <a:lnTo>
                  <a:pt x="1299191" y="8301271"/>
                </a:lnTo>
                <a:lnTo>
                  <a:pt x="1240715" y="8236247"/>
                </a:lnTo>
                <a:lnTo>
                  <a:pt x="1183377" y="8170194"/>
                </a:lnTo>
                <a:lnTo>
                  <a:pt x="1127193" y="8103128"/>
                </a:lnTo>
                <a:lnTo>
                  <a:pt x="1072177" y="8035063"/>
                </a:lnTo>
                <a:lnTo>
                  <a:pt x="1018347" y="7966015"/>
                </a:lnTo>
                <a:lnTo>
                  <a:pt x="965717" y="7896000"/>
                </a:lnTo>
                <a:lnTo>
                  <a:pt x="914303" y="7825033"/>
                </a:lnTo>
                <a:lnTo>
                  <a:pt x="864120" y="7753129"/>
                </a:lnTo>
                <a:lnTo>
                  <a:pt x="815182" y="7680304"/>
                </a:lnTo>
                <a:lnTo>
                  <a:pt x="767507" y="7606574"/>
                </a:lnTo>
                <a:lnTo>
                  <a:pt x="721111" y="7531955"/>
                </a:lnTo>
                <a:lnTo>
                  <a:pt x="676007" y="7456460"/>
                </a:lnTo>
                <a:lnTo>
                  <a:pt x="632211" y="7380105"/>
                </a:lnTo>
                <a:lnTo>
                  <a:pt x="589740" y="7302907"/>
                </a:lnTo>
                <a:lnTo>
                  <a:pt x="548608" y="7224883"/>
                </a:lnTo>
                <a:lnTo>
                  <a:pt x="508831" y="7146045"/>
                </a:lnTo>
                <a:lnTo>
                  <a:pt x="470423" y="7066408"/>
                </a:lnTo>
                <a:lnTo>
                  <a:pt x="433401" y="6985991"/>
                </a:lnTo>
                <a:lnTo>
                  <a:pt x="397782" y="6904807"/>
                </a:lnTo>
                <a:lnTo>
                  <a:pt x="363579" y="6822872"/>
                </a:lnTo>
                <a:lnTo>
                  <a:pt x="330809" y="6740202"/>
                </a:lnTo>
                <a:lnTo>
                  <a:pt x="299486" y="6656813"/>
                </a:lnTo>
                <a:lnTo>
                  <a:pt x="269627" y="6572719"/>
                </a:lnTo>
                <a:lnTo>
                  <a:pt x="241245" y="6487935"/>
                </a:lnTo>
                <a:lnTo>
                  <a:pt x="214358" y="6402477"/>
                </a:lnTo>
                <a:lnTo>
                  <a:pt x="188980" y="6316363"/>
                </a:lnTo>
                <a:lnTo>
                  <a:pt x="165130" y="6229605"/>
                </a:lnTo>
                <a:lnTo>
                  <a:pt x="142817" y="6142222"/>
                </a:lnTo>
                <a:lnTo>
                  <a:pt x="122062" y="6054227"/>
                </a:lnTo>
                <a:lnTo>
                  <a:pt x="102877" y="5965634"/>
                </a:lnTo>
                <a:lnTo>
                  <a:pt x="85280" y="5876461"/>
                </a:lnTo>
                <a:lnTo>
                  <a:pt x="69287" y="5786721"/>
                </a:lnTo>
                <a:lnTo>
                  <a:pt x="54911" y="5696435"/>
                </a:lnTo>
                <a:lnTo>
                  <a:pt x="42165" y="5605613"/>
                </a:lnTo>
                <a:lnTo>
                  <a:pt x="31072" y="5514271"/>
                </a:lnTo>
                <a:lnTo>
                  <a:pt x="21643" y="5422427"/>
                </a:lnTo>
                <a:lnTo>
                  <a:pt x="13892" y="5330095"/>
                </a:lnTo>
                <a:lnTo>
                  <a:pt x="7837" y="5237290"/>
                </a:lnTo>
                <a:lnTo>
                  <a:pt x="3494" y="5144029"/>
                </a:lnTo>
                <a:lnTo>
                  <a:pt x="876" y="5050325"/>
                </a:lnTo>
                <a:lnTo>
                  <a:pt x="0" y="4956196"/>
                </a:lnTo>
                <a:lnTo>
                  <a:pt x="876" y="4862067"/>
                </a:lnTo>
                <a:lnTo>
                  <a:pt x="3494" y="4768365"/>
                </a:lnTo>
                <a:lnTo>
                  <a:pt x="7837" y="4675102"/>
                </a:lnTo>
                <a:lnTo>
                  <a:pt x="13892" y="4582296"/>
                </a:lnTo>
                <a:lnTo>
                  <a:pt x="21643" y="4489963"/>
                </a:lnTo>
                <a:lnTo>
                  <a:pt x="31072" y="4398118"/>
                </a:lnTo>
                <a:lnTo>
                  <a:pt x="42165" y="4306775"/>
                </a:lnTo>
                <a:lnTo>
                  <a:pt x="54911" y="4215953"/>
                </a:lnTo>
                <a:lnTo>
                  <a:pt x="69287" y="4125664"/>
                </a:lnTo>
                <a:lnTo>
                  <a:pt x="85280" y="4035923"/>
                </a:lnTo>
                <a:lnTo>
                  <a:pt x="102877" y="3946750"/>
                </a:lnTo>
                <a:lnTo>
                  <a:pt x="122062" y="3858156"/>
                </a:lnTo>
                <a:lnTo>
                  <a:pt x="142817" y="3770158"/>
                </a:lnTo>
                <a:lnTo>
                  <a:pt x="165130" y="3682771"/>
                </a:lnTo>
                <a:lnTo>
                  <a:pt x="188980" y="3596011"/>
                </a:lnTo>
                <a:lnTo>
                  <a:pt x="214358" y="3509895"/>
                </a:lnTo>
                <a:lnTo>
                  <a:pt x="241245" y="3424435"/>
                </a:lnTo>
                <a:lnTo>
                  <a:pt x="269627" y="3339649"/>
                </a:lnTo>
                <a:lnTo>
                  <a:pt x="299486" y="3255553"/>
                </a:lnTo>
                <a:lnTo>
                  <a:pt x="330809" y="3172161"/>
                </a:lnTo>
                <a:lnTo>
                  <a:pt x="363579" y="3089488"/>
                </a:lnTo>
                <a:lnTo>
                  <a:pt x="397782" y="3007550"/>
                </a:lnTo>
                <a:lnTo>
                  <a:pt x="433401" y="2926364"/>
                </a:lnTo>
                <a:lnTo>
                  <a:pt x="470423" y="2845943"/>
                </a:lnTo>
                <a:lnTo>
                  <a:pt x="508831" y="2766305"/>
                </a:lnTo>
                <a:lnTo>
                  <a:pt x="548608" y="2687464"/>
                </a:lnTo>
                <a:lnTo>
                  <a:pt x="589740" y="2609434"/>
                </a:lnTo>
                <a:lnTo>
                  <a:pt x="632211" y="2532234"/>
                </a:lnTo>
                <a:lnTo>
                  <a:pt x="676007" y="2455877"/>
                </a:lnTo>
                <a:lnTo>
                  <a:pt x="721111" y="2380379"/>
                </a:lnTo>
                <a:lnTo>
                  <a:pt x="767507" y="2305756"/>
                </a:lnTo>
                <a:lnTo>
                  <a:pt x="815182" y="2232022"/>
                </a:lnTo>
                <a:lnTo>
                  <a:pt x="864120" y="2159193"/>
                </a:lnTo>
                <a:lnTo>
                  <a:pt x="914303" y="2087285"/>
                </a:lnTo>
                <a:lnTo>
                  <a:pt x="965717" y="2016316"/>
                </a:lnTo>
                <a:lnTo>
                  <a:pt x="1018347" y="1946298"/>
                </a:lnTo>
                <a:lnTo>
                  <a:pt x="1072177" y="1877246"/>
                </a:lnTo>
                <a:lnTo>
                  <a:pt x="1127193" y="1809177"/>
                </a:lnTo>
                <a:lnTo>
                  <a:pt x="1183377" y="1742107"/>
                </a:lnTo>
                <a:lnTo>
                  <a:pt x="1240715" y="1676050"/>
                </a:lnTo>
                <a:lnTo>
                  <a:pt x="1299191" y="1611024"/>
                </a:lnTo>
                <a:lnTo>
                  <a:pt x="1358789" y="1547040"/>
                </a:lnTo>
                <a:lnTo>
                  <a:pt x="1419495" y="1484118"/>
                </a:lnTo>
                <a:lnTo>
                  <a:pt x="1481294" y="1422272"/>
                </a:lnTo>
                <a:lnTo>
                  <a:pt x="1544168" y="1361516"/>
                </a:lnTo>
                <a:lnTo>
                  <a:pt x="1608103" y="1301867"/>
                </a:lnTo>
                <a:lnTo>
                  <a:pt x="1673083" y="1243341"/>
                </a:lnTo>
                <a:lnTo>
                  <a:pt x="1739095" y="1185951"/>
                </a:lnTo>
                <a:lnTo>
                  <a:pt x="1806120" y="1129716"/>
                </a:lnTo>
                <a:lnTo>
                  <a:pt x="1874143" y="1074647"/>
                </a:lnTo>
                <a:lnTo>
                  <a:pt x="1943152" y="1020764"/>
                </a:lnTo>
                <a:lnTo>
                  <a:pt x="2013128" y="968079"/>
                </a:lnTo>
                <a:lnTo>
                  <a:pt x="2084057" y="916610"/>
                </a:lnTo>
                <a:lnTo>
                  <a:pt x="2155921" y="866370"/>
                </a:lnTo>
                <a:lnTo>
                  <a:pt x="2228710" y="817379"/>
                </a:lnTo>
                <a:lnTo>
                  <a:pt x="2302403" y="769646"/>
                </a:lnTo>
                <a:lnTo>
                  <a:pt x="2376987" y="723192"/>
                </a:lnTo>
                <a:lnTo>
                  <a:pt x="2452445" y="678030"/>
                </a:lnTo>
                <a:lnTo>
                  <a:pt x="2528766" y="634173"/>
                </a:lnTo>
                <a:lnTo>
                  <a:pt x="2605928" y="591642"/>
                </a:lnTo>
                <a:lnTo>
                  <a:pt x="2683920" y="550449"/>
                </a:lnTo>
                <a:lnTo>
                  <a:pt x="2762726" y="510611"/>
                </a:lnTo>
                <a:lnTo>
                  <a:pt x="2842329" y="472142"/>
                </a:lnTo>
                <a:lnTo>
                  <a:pt x="2922716" y="435057"/>
                </a:lnTo>
                <a:lnTo>
                  <a:pt x="3003869" y="399372"/>
                </a:lnTo>
                <a:lnTo>
                  <a:pt x="3085772" y="365105"/>
                </a:lnTo>
                <a:lnTo>
                  <a:pt x="3168413" y="332270"/>
                </a:lnTo>
                <a:lnTo>
                  <a:pt x="3251773" y="300881"/>
                </a:lnTo>
                <a:lnTo>
                  <a:pt x="3335840" y="270955"/>
                </a:lnTo>
                <a:lnTo>
                  <a:pt x="3420594" y="242505"/>
                </a:lnTo>
                <a:lnTo>
                  <a:pt x="3506023" y="215551"/>
                </a:lnTo>
                <a:lnTo>
                  <a:pt x="3592111" y="190104"/>
                </a:lnTo>
                <a:lnTo>
                  <a:pt x="3678843" y="166183"/>
                </a:lnTo>
                <a:lnTo>
                  <a:pt x="3766202" y="143801"/>
                </a:lnTo>
                <a:lnTo>
                  <a:pt x="3854172" y="122974"/>
                </a:lnTo>
                <a:lnTo>
                  <a:pt x="3942739" y="103718"/>
                </a:lnTo>
                <a:lnTo>
                  <a:pt x="4031889" y="86049"/>
                </a:lnTo>
                <a:lnTo>
                  <a:pt x="4121603" y="69980"/>
                </a:lnTo>
                <a:lnTo>
                  <a:pt x="4211869" y="55530"/>
                </a:lnTo>
                <a:lnTo>
                  <a:pt x="4302668" y="42712"/>
                </a:lnTo>
                <a:lnTo>
                  <a:pt x="4393988" y="31542"/>
                </a:lnTo>
                <a:lnTo>
                  <a:pt x="4485810" y="22036"/>
                </a:lnTo>
                <a:lnTo>
                  <a:pt x="4578121" y="14208"/>
                </a:lnTo>
                <a:lnTo>
                  <a:pt x="4670906" y="8075"/>
                </a:lnTo>
                <a:lnTo>
                  <a:pt x="4764147" y="3652"/>
                </a:lnTo>
                <a:lnTo>
                  <a:pt x="4857832" y="955"/>
                </a:lnTo>
                <a:close/>
              </a:path>
            </a:pathLst>
          </a:cu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864664-7CDF-D20C-3FFB-5DF467272BA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2364D8-2EC1-DF11-8C9D-D4325DD9BD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14022911"/>
            <a:ext cx="3377026" cy="68040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AEE0475E-1B9D-B16D-1C51-F61F7FF94D32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HORA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LOCAL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6C33726-4869-D790-CD15-BF638106073C}"/>
              </a:ext>
            </a:extLst>
          </p:cNvPr>
          <p:cNvSpPr/>
          <p:nvPr/>
        </p:nvSpPr>
        <p:spPr>
          <a:xfrm>
            <a:off x="5041406" y="13935747"/>
            <a:ext cx="50447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AAFDE162-C992-7EB5-2FE2-FBC101314B1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90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45078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297DEF-B0FA-E2DF-F0BB-F8AF1D56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BBFDF0A5-C56A-6E13-95A7-F1545617D4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024" y="1717088"/>
            <a:ext cx="8728710" cy="2348251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625"/>
              </a:spcBef>
            </a:pPr>
            <a:r>
              <a:rPr spc="-10" dirty="0">
                <a:solidFill>
                  <a:srgbClr val="B11116"/>
                </a:solidFill>
                <a:latin typeface="Barlow" panose="00000500000000000000" pitchFamily="2" charset="0"/>
              </a:rPr>
              <a:t>TÍTULO</a:t>
            </a:r>
          </a:p>
          <a:p>
            <a:pPr marL="4445" algn="ctr">
              <a:lnSpc>
                <a:spcPct val="100000"/>
              </a:lnSpc>
              <a:spcBef>
                <a:spcPts val="860"/>
              </a:spcBef>
            </a:pPr>
            <a:r>
              <a:rPr sz="4800" b="0" spc="-10" dirty="0">
                <a:solidFill>
                  <a:srgbClr val="231F20"/>
                </a:solidFill>
                <a:latin typeface="Barlow" panose="00000500000000000000" pitchFamily="2" charset="0"/>
              </a:rPr>
              <a:t>Subtítulo</a:t>
            </a:r>
            <a:endParaRPr sz="4800" dirty="0">
              <a:latin typeface="Barlow" panose="00000500000000000000" pitchFamily="2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496EED6-AA6C-3D33-8E59-C8A5C8DBE7CD}"/>
              </a:ext>
            </a:extLst>
          </p:cNvPr>
          <p:cNvSpPr txBox="1"/>
          <p:nvPr/>
        </p:nvSpPr>
        <p:spPr>
          <a:xfrm>
            <a:off x="978024" y="5124450"/>
            <a:ext cx="8728710" cy="20097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71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ipsum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85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850" b="1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85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Loremipsum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</a:t>
            </a:r>
            <a:r>
              <a:rPr kumimoji="0" sz="3100" b="0" i="0" u="none" strike="noStrike" kern="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sit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amet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consectetur</a:t>
            </a:r>
            <a:r>
              <a:rPr kumimoji="0" sz="3100" b="0" i="0" u="none" strike="noStrike" kern="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adipiscing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elit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sed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eiusmod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tempor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incididunt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ut</a:t>
            </a:r>
            <a:r>
              <a:rPr kumimoji="0" sz="3100" b="0" i="0" u="none" strike="noStrike" kern="0" cap="none" spc="-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labore</a:t>
            </a:r>
            <a:r>
              <a:rPr kumimoji="0" sz="3100" b="0" i="0" u="none" strike="noStrike" kern="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et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dolore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magna</a:t>
            </a:r>
            <a:r>
              <a:rPr kumimoji="0" sz="3100" b="0" i="0" u="none" strike="noStrike" kern="0" cap="none" spc="-1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1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aliqua</a:t>
            </a:r>
            <a:endParaRPr kumimoji="0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25F05E-9AF0-4D53-AA51-D981632D50C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89" y="612780"/>
            <a:ext cx="1087200" cy="1087200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2EAC1F1-817F-E416-8F74-BA610EAEC2E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" y="14022911"/>
            <a:ext cx="3377026" cy="6804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3E72F010-403C-CA1F-6FCB-2117959E2AFF}"/>
              </a:ext>
            </a:extLst>
          </p:cNvPr>
          <p:cNvSpPr txBox="1"/>
          <p:nvPr/>
        </p:nvSpPr>
        <p:spPr>
          <a:xfrm>
            <a:off x="978024" y="11525250"/>
            <a:ext cx="4521076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DATA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HORA</a:t>
            </a:r>
            <a:r>
              <a:rPr kumimoji="0" sz="3000" b="1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sz="30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lang="pt-PT" sz="3000" b="0" i="0" u="none" strike="noStrike" kern="0" cap="none" spc="-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LOCAL</a:t>
            </a:r>
            <a:r>
              <a:rPr kumimoji="0" sz="3000" b="1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|</a:t>
            </a:r>
            <a:r>
              <a:rPr kumimoji="0" lang="pt-PT" sz="300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3000" b="0" i="0" u="none" strike="noStrike" kern="0" cap="none" spc="-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xxxxx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" panose="00000500000000000000" pitchFamily="2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93CF2AA-9A02-C0EF-0183-EFCBEDECA175}"/>
              </a:ext>
            </a:extLst>
          </p:cNvPr>
          <p:cNvSpPr/>
          <p:nvPr/>
        </p:nvSpPr>
        <p:spPr>
          <a:xfrm>
            <a:off x="5041406" y="13935747"/>
            <a:ext cx="5044783" cy="855982"/>
          </a:xfrm>
          <a:custGeom>
            <a:avLst/>
            <a:gdLst/>
            <a:ahLst/>
            <a:cxnLst/>
            <a:rect l="l" t="t" r="r" b="b"/>
            <a:pathLst>
              <a:path w="4501515" h="663575">
                <a:moveTo>
                  <a:pt x="0" y="663206"/>
                </a:moveTo>
                <a:lnTo>
                  <a:pt x="4501299" y="663206"/>
                </a:lnTo>
                <a:lnTo>
                  <a:pt x="4501299" y="0"/>
                </a:lnTo>
                <a:lnTo>
                  <a:pt x="0" y="0"/>
                </a:lnTo>
                <a:lnTo>
                  <a:pt x="0" y="6632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C2A9D063-D822-C5D9-8539-993B235F906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99094" y="14241910"/>
            <a:ext cx="152940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OUTROS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arlow" panose="00000500000000000000" pitchFamily="2" charset="0"/>
                <a:cs typeface="Arial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7802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185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Barlow</vt:lpstr>
      <vt:lpstr>Arial</vt:lpstr>
      <vt:lpstr>Calibri</vt:lpstr>
      <vt:lpstr>Office Theme</vt:lpstr>
      <vt:lpstr>TÍTULO Subtítulo</vt:lpstr>
      <vt:lpstr>PowerPoint Presentation</vt:lpstr>
      <vt:lpstr>TÍTULO Subtítulo</vt:lpstr>
      <vt:lpstr>TÍTULO Subtítulo</vt:lpstr>
      <vt:lpstr>TÍTULO Subtítulo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Cartazes</dc:title>
  <cp:lastModifiedBy>Nuno Miguel Nunes</cp:lastModifiedBy>
  <cp:revision>7</cp:revision>
  <dcterms:created xsi:type="dcterms:W3CDTF">2024-01-18T11:57:22Z</dcterms:created>
  <dcterms:modified xsi:type="dcterms:W3CDTF">2024-03-28T00:36:45Z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17.00</vt:lpwstr>
  </property>
</Properties>
</file>